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56" r:id="rId4"/>
    <p:sldMasterId id="2147483825" r:id="rId5"/>
  </p:sldMasterIdLst>
  <p:notesMasterIdLst>
    <p:notesMasterId r:id="rId7"/>
  </p:notesMasterIdLst>
  <p:handoutMasterIdLst>
    <p:handoutMasterId r:id="rId8"/>
  </p:handoutMasterIdLst>
  <p:sldIdLst>
    <p:sldId id="490" r:id="rId6"/>
  </p:sldIdLst>
  <p:sldSz cx="9144000" cy="5143500" type="screen16x9"/>
  <p:notesSz cx="6858000" cy="9144000"/>
  <p:embeddedFontLst>
    <p:embeddedFont>
      <p:font typeface="Georgia" panose="02040502050405020303" pitchFamily="18" charset="0"/>
      <p:regular r:id="rId9"/>
      <p:bold r:id="rId10"/>
      <p:italic r:id="rId11"/>
      <p:boldItalic r:id="rId11"/>
    </p:embeddedFont>
    <p:embeddedFont>
      <p:font typeface="Helvetica" panose="020B0604020202020204" pitchFamily="34" charset="0"/>
      <p:regular r:id="rId11"/>
      <p:bold r:id="rId11"/>
      <p:italic r:id="rId11"/>
      <p:boldItalic r:id="rId11"/>
    </p:embeddedFont>
    <p:embeddedFont>
      <p:font typeface="Wingdings 2" panose="05020102010507070707" pitchFamily="18" charset="2"/>
      <p:regular r:id="rId11"/>
    </p:embeddedFont>
  </p:embeddedFontLst>
  <p:defaultTextStyle>
    <a:defPPr>
      <a:defRPr lang="en-US"/>
    </a:defPPr>
    <a:lvl1pPr marL="0" algn="l" defTabSz="457090" rtl="0" eaLnBrk="1" latinLnBrk="0" hangingPunct="1">
      <a:defRPr sz="1800" kern="1200">
        <a:solidFill>
          <a:schemeClr val="tx1"/>
        </a:solidFill>
        <a:latin typeface="+mn-lt"/>
        <a:ea typeface="+mn-ea"/>
        <a:cs typeface="+mn-cs"/>
      </a:defRPr>
    </a:lvl1pPr>
    <a:lvl2pPr marL="457090" algn="l" defTabSz="457090" rtl="0" eaLnBrk="1" latinLnBrk="0" hangingPunct="1">
      <a:defRPr sz="1800" kern="1200">
        <a:solidFill>
          <a:schemeClr val="tx1"/>
        </a:solidFill>
        <a:latin typeface="+mn-lt"/>
        <a:ea typeface="+mn-ea"/>
        <a:cs typeface="+mn-cs"/>
      </a:defRPr>
    </a:lvl2pPr>
    <a:lvl3pPr marL="914177" algn="l" defTabSz="457090" rtl="0" eaLnBrk="1" latinLnBrk="0" hangingPunct="1">
      <a:defRPr sz="1800" kern="1200">
        <a:solidFill>
          <a:schemeClr val="tx1"/>
        </a:solidFill>
        <a:latin typeface="+mn-lt"/>
        <a:ea typeface="+mn-ea"/>
        <a:cs typeface="+mn-cs"/>
      </a:defRPr>
    </a:lvl3pPr>
    <a:lvl4pPr marL="1371268" algn="l" defTabSz="457090" rtl="0" eaLnBrk="1" latinLnBrk="0" hangingPunct="1">
      <a:defRPr sz="1800" kern="1200">
        <a:solidFill>
          <a:schemeClr val="tx1"/>
        </a:solidFill>
        <a:latin typeface="+mn-lt"/>
        <a:ea typeface="+mn-ea"/>
        <a:cs typeface="+mn-cs"/>
      </a:defRPr>
    </a:lvl4pPr>
    <a:lvl5pPr marL="1828356" algn="l" defTabSz="457090" rtl="0" eaLnBrk="1" latinLnBrk="0" hangingPunct="1">
      <a:defRPr sz="1800" kern="1200">
        <a:solidFill>
          <a:schemeClr val="tx1"/>
        </a:solidFill>
        <a:latin typeface="+mn-lt"/>
        <a:ea typeface="+mn-ea"/>
        <a:cs typeface="+mn-cs"/>
      </a:defRPr>
    </a:lvl5pPr>
    <a:lvl6pPr marL="2285445" algn="l" defTabSz="457090" rtl="0" eaLnBrk="1" latinLnBrk="0" hangingPunct="1">
      <a:defRPr sz="1800" kern="1200">
        <a:solidFill>
          <a:schemeClr val="tx1"/>
        </a:solidFill>
        <a:latin typeface="+mn-lt"/>
        <a:ea typeface="+mn-ea"/>
        <a:cs typeface="+mn-cs"/>
      </a:defRPr>
    </a:lvl6pPr>
    <a:lvl7pPr marL="2742533" algn="l" defTabSz="457090" rtl="0" eaLnBrk="1" latinLnBrk="0" hangingPunct="1">
      <a:defRPr sz="1800" kern="1200">
        <a:solidFill>
          <a:schemeClr val="tx1"/>
        </a:solidFill>
        <a:latin typeface="+mn-lt"/>
        <a:ea typeface="+mn-ea"/>
        <a:cs typeface="+mn-cs"/>
      </a:defRPr>
    </a:lvl7pPr>
    <a:lvl8pPr marL="3199622" algn="l" defTabSz="457090" rtl="0" eaLnBrk="1" latinLnBrk="0" hangingPunct="1">
      <a:defRPr sz="1800" kern="1200">
        <a:solidFill>
          <a:schemeClr val="tx1"/>
        </a:solidFill>
        <a:latin typeface="+mn-lt"/>
        <a:ea typeface="+mn-ea"/>
        <a:cs typeface="+mn-cs"/>
      </a:defRPr>
    </a:lvl8pPr>
    <a:lvl9pPr marL="3656712" algn="l" defTabSz="45709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97CD25-CA88-DBDA-4E77-1AB864FD6B9F}" name="Hogan Lovells" initials="HL" userId="Hogan Lovells" providerId="None"/>
  <p188:author id="{A06FB23E-C2E1-301A-AA4F-9D106CF3EDDE}" name="Janice Reed" initials="JR" userId="5e803cc898bb6dde" providerId="Windows Live"/>
  <p188:author id="{6551FF7D-07DF-B7C2-9D1A-72C6220C63E3}" name="Warburton, Joe (LDN-FUB)" initials="" userId="S::JWarburton@futurebrand.com::cbb35c2e-fd67-4ff0-ab32-9016f711479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7E7"/>
    <a:srgbClr val="C4FCF4"/>
    <a:srgbClr val="9E9691"/>
    <a:srgbClr val="BFF355"/>
    <a:srgbClr val="243408"/>
    <a:srgbClr val="5B8C85"/>
    <a:srgbClr val="D7D6FF"/>
    <a:srgbClr val="E2D6CF"/>
    <a:srgbClr val="B1A6FF"/>
    <a:srgbClr val="82C8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FAB706-0AAE-3B4C-B2DA-FC3EFB28D0B2}" v="4" dt="2025-04-07T21:03:50.679"/>
  </p1510:revLst>
</p1510:revInfo>
</file>

<file path=ppt/tableStyles.xml><?xml version="1.0" encoding="utf-8"?>
<a:tblStyleLst xmlns:a="http://schemas.openxmlformats.org/drawingml/2006/main" def="{3C2FFA5D-87B4-456A-9821-1D502468CF0F}">
  <a:tblStyle styleId="{3C2FFA5D-87B4-456A-9821-1D502468CF0F}" styleName="HL Style 1 - Accent 1">
    <a:tblBg>
      <a:fillRef idx="2">
        <a:schemeClr val="accent4"/>
      </a:fillRef>
      <a:effectRef idx="1">
        <a:schemeClr val="accent4"/>
      </a:effectRef>
    </a:tblBg>
    <a:wholeTbl>
      <a:tcTxStyle>
        <a:fontRef idx="major">
          <a:scrgbClr r="0" g="0" b="0"/>
        </a:fontRef>
        <a:schemeClr val="dk2"/>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ff"/>
      <a:tcStyle>
        <a:tcBdr>
          <a:left>
            <a:lnRef idx="2">
              <a:schemeClr val="accent4"/>
            </a:lnRef>
          </a:left>
          <a:right>
            <a:lnRef idx="1">
              <a:schemeClr val="accent4"/>
            </a:lnRef>
          </a:right>
          <a:top>
            <a:lnRef idx="1">
              <a:schemeClr val="lt1"/>
            </a:lnRef>
          </a:top>
          <a:bottom>
            <a:lnRef idx="1">
              <a:schemeClr val="lt1"/>
            </a:lnRef>
          </a:bottom>
          <a:insideH>
            <a:lnRef idx="1">
              <a:schemeClr val="lt1"/>
            </a:lnRef>
          </a:insideH>
          <a:insideV>
            <a:ln>
              <a:noFill/>
            </a:ln>
          </a:insideV>
        </a:tcBdr>
      </a:tcStyle>
    </a:lastCol>
    <a:firstCol>
      <a:tcTxStyle b="off"/>
      <a:tcStyle>
        <a:tcBdr/>
        <a:fill>
          <a:solidFill>
            <a:schemeClr val="accent4"/>
          </a:solidFill>
        </a:fill>
      </a:tcStyle>
    </a:firstCol>
    <a:lastRow>
      <a:tcTxStyle b="off"/>
      <a:tcStyle>
        <a:tcBdr>
          <a:left>
            <a:lnRef idx="1">
              <a:schemeClr val="lt1"/>
            </a:lnRef>
          </a:left>
          <a:right>
            <a:lnRef idx="1">
              <a:schemeClr val="lt1"/>
            </a:lnRef>
          </a:right>
          <a:top>
            <a:lnRef idx="2">
              <a:schemeClr val="lt1"/>
            </a:lnRef>
          </a:top>
          <a:bottom>
            <a:lnRef idx="2">
              <a:schemeClr val="lt1"/>
            </a:lnRef>
          </a:bottom>
          <a:insideH>
            <a:ln>
              <a:noFill/>
            </a:ln>
          </a:insideH>
          <a:insideV>
            <a:ln>
              <a:noFill/>
            </a:ln>
          </a:insideV>
        </a:tcBdr>
        <a:fill>
          <a:solidFill>
            <a:schemeClr val="accent1"/>
          </a:solidFill>
        </a:fill>
      </a:tcStyle>
    </a:lastRow>
    <a:firstRow>
      <a:tcTxStyle b="off">
        <a:fontRef idx="major">
          <a:scrgbClr r="191" g="243" b="85"/>
        </a:fontRef>
        <a:schemeClr val="accent1"/>
      </a:tcTxStyle>
      <a:tcStyle>
        <a:tcBdr>
          <a:left>
            <a:lnRef idx="1">
              <a:schemeClr val="lt1"/>
            </a:lnRef>
          </a:left>
          <a:right>
            <a:lnRef idx="1">
              <a:schemeClr val="lt1"/>
            </a:lnRef>
          </a:right>
          <a:top>
            <a:lnRef idx="1">
              <a:schemeClr val="lt1"/>
            </a:lnRef>
          </a:top>
          <a:bottom>
            <a:lnRef idx="2">
              <a:schemeClr val="lt1"/>
            </a:lnRef>
          </a:bottom>
          <a:insideH>
            <a:ln>
              <a:noFill/>
            </a:ln>
          </a:insideH>
          <a:insideV>
            <a:ln>
              <a:noFill/>
            </a:ln>
          </a:insideV>
        </a:tcBdr>
        <a:fill>
          <a:solidFill>
            <a:schemeClr val="dk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ff">
        <a:fontRef idx="minor">
          <a:prstClr val="black"/>
        </a:fontRef>
        <a:schemeClr val="lt1"/>
      </a:tcTxStyle>
      <a:tcStyle>
        <a:tcBdr/>
        <a:fill>
          <a:solidFill>
            <a:schemeClr val="accent1"/>
          </a:solidFill>
        </a:fill>
      </a:tcStyle>
    </a:lastCol>
    <a:firstCol>
      <a:tcTxStyle b="off">
        <a:fontRef idx="minor">
          <a:prstClr val="black"/>
        </a:fontRef>
        <a:schemeClr val="lt1"/>
      </a:tcTxStyle>
      <a:tcStyle>
        <a:tcBdr/>
        <a:fill>
          <a:solidFill>
            <a:schemeClr val="accent1"/>
          </a:solidFill>
        </a:fill>
      </a:tcStyle>
    </a:firstCol>
    <a:lastRow>
      <a:tcTxStyle b="off">
        <a:fontRef idx="minor">
          <a:prstClr val="black"/>
        </a:fontRef>
        <a:schemeClr val="lt1"/>
      </a:tcTxStyle>
      <a:tcStyle>
        <a:tcBdr>
          <a:top>
            <a:ln w="38100" cmpd="sng">
              <a:solidFill>
                <a:schemeClr val="lt1"/>
              </a:solidFill>
            </a:ln>
          </a:top>
        </a:tcBdr>
        <a:fill>
          <a:solidFill>
            <a:schemeClr val="accent1"/>
          </a:solidFill>
        </a:fill>
      </a:tcStyle>
    </a:lastRow>
    <a:firstRow>
      <a:tcTxStyle b="off">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ff">
        <a:fontRef idx="minor">
          <a:prstClr val="black"/>
        </a:fontRef>
        <a:schemeClr val="lt1"/>
      </a:tcTxStyle>
      <a:tcStyle>
        <a:tcBdr/>
        <a:fill>
          <a:solidFill>
            <a:schemeClr val="accent2"/>
          </a:solidFill>
        </a:fill>
      </a:tcStyle>
    </a:lastCol>
    <a:firstCol>
      <a:tcTxStyle b="off">
        <a:fontRef idx="minor">
          <a:prstClr val="black"/>
        </a:fontRef>
        <a:schemeClr val="lt1"/>
      </a:tcTxStyle>
      <a:tcStyle>
        <a:tcBdr/>
        <a:fill>
          <a:solidFill>
            <a:schemeClr val="accent2"/>
          </a:solidFill>
        </a:fill>
      </a:tcStyle>
    </a:firstCol>
    <a:lastRow>
      <a:tcTxStyle b="off">
        <a:fontRef idx="minor">
          <a:prstClr val="black"/>
        </a:fontRef>
        <a:schemeClr val="lt1"/>
      </a:tcTxStyle>
      <a:tcStyle>
        <a:tcBdr>
          <a:top>
            <a:ln w="38100" cmpd="sng">
              <a:solidFill>
                <a:schemeClr val="lt1"/>
              </a:solidFill>
            </a:ln>
          </a:top>
        </a:tcBdr>
        <a:fill>
          <a:solidFill>
            <a:schemeClr val="accent2"/>
          </a:solidFill>
        </a:fill>
      </a:tcStyle>
    </a:lastRow>
    <a:firstRow>
      <a:tcTxStyle b="off">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ff">
        <a:fontRef idx="minor">
          <a:prstClr val="black"/>
        </a:fontRef>
        <a:schemeClr val="lt1"/>
      </a:tcTxStyle>
      <a:tcStyle>
        <a:tcBdr/>
        <a:fill>
          <a:solidFill>
            <a:schemeClr val="accent3"/>
          </a:solidFill>
        </a:fill>
      </a:tcStyle>
    </a:lastCol>
    <a:firstCol>
      <a:tcTxStyle b="off">
        <a:fontRef idx="minor">
          <a:prstClr val="black"/>
        </a:fontRef>
        <a:schemeClr val="lt1"/>
      </a:tcTxStyle>
      <a:tcStyle>
        <a:tcBdr/>
        <a:fill>
          <a:solidFill>
            <a:schemeClr val="accent3"/>
          </a:solidFill>
        </a:fill>
      </a:tcStyle>
    </a:firstCol>
    <a:lastRow>
      <a:tcTxStyle b="off">
        <a:fontRef idx="minor">
          <a:prstClr val="black"/>
        </a:fontRef>
        <a:schemeClr val="lt1"/>
      </a:tcTxStyle>
      <a:tcStyle>
        <a:tcBdr>
          <a:top>
            <a:ln w="38100" cmpd="sng">
              <a:solidFill>
                <a:schemeClr val="lt1"/>
              </a:solidFill>
            </a:ln>
          </a:top>
        </a:tcBdr>
        <a:fill>
          <a:solidFill>
            <a:schemeClr val="accent3"/>
          </a:solidFill>
        </a:fill>
      </a:tcStyle>
    </a:lastRow>
    <a:firstRow>
      <a:tcTxStyle b="off">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ff">
        <a:fontRef idx="minor">
          <a:prstClr val="black"/>
        </a:fontRef>
        <a:schemeClr val="lt1"/>
      </a:tcTxStyle>
      <a:tcStyle>
        <a:tcBdr/>
        <a:fill>
          <a:solidFill>
            <a:schemeClr val="dk1"/>
          </a:solidFill>
        </a:fill>
      </a:tcStyle>
    </a:lastCol>
    <a:firstCol>
      <a:tcTxStyle b="off">
        <a:fontRef idx="minor">
          <a:prstClr val="black"/>
        </a:fontRef>
        <a:schemeClr val="lt1"/>
      </a:tcTxStyle>
      <a:tcStyle>
        <a:tcBdr/>
        <a:fill>
          <a:solidFill>
            <a:schemeClr val="dk1"/>
          </a:solidFill>
        </a:fill>
      </a:tcStyle>
    </a:firstCol>
    <a:lastRow>
      <a:tcTxStyle b="off">
        <a:fontRef idx="minor">
          <a:prstClr val="black"/>
        </a:fontRef>
        <a:schemeClr val="lt1"/>
      </a:tcTxStyle>
      <a:tcStyle>
        <a:tcBdr>
          <a:top>
            <a:ln w="38100" cmpd="sng">
              <a:solidFill>
                <a:schemeClr val="lt1"/>
              </a:solidFill>
            </a:ln>
          </a:top>
        </a:tcBdr>
        <a:fill>
          <a:solidFill>
            <a:schemeClr val="dk1"/>
          </a:solidFill>
        </a:fill>
      </a:tcStyle>
    </a:lastRow>
    <a:firstRow>
      <a:tcTxStyle b="off">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ff">
        <a:fontRef idx="minor">
          <a:prstClr val="black"/>
        </a:fontRef>
        <a:schemeClr val="lt1"/>
      </a:tcTxStyle>
      <a:tcStyle>
        <a:tcBdr/>
        <a:fill>
          <a:solidFill>
            <a:schemeClr val="accent4"/>
          </a:solidFill>
        </a:fill>
      </a:tcStyle>
    </a:lastCol>
    <a:firstCol>
      <a:tcTxStyle b="off">
        <a:fontRef idx="minor">
          <a:prstClr val="black"/>
        </a:fontRef>
        <a:schemeClr val="lt1"/>
      </a:tcTxStyle>
      <a:tcStyle>
        <a:tcBdr/>
        <a:fill>
          <a:solidFill>
            <a:schemeClr val="accent4"/>
          </a:solidFill>
        </a:fill>
      </a:tcStyle>
    </a:firstCol>
    <a:lastRow>
      <a:tcTxStyle b="off">
        <a:fontRef idx="minor">
          <a:prstClr val="black"/>
        </a:fontRef>
        <a:schemeClr val="lt1"/>
      </a:tcTxStyle>
      <a:tcStyle>
        <a:tcBdr>
          <a:top>
            <a:ln w="38100" cmpd="sng">
              <a:solidFill>
                <a:schemeClr val="lt1"/>
              </a:solidFill>
            </a:ln>
          </a:top>
        </a:tcBdr>
        <a:fill>
          <a:solidFill>
            <a:schemeClr val="accent4"/>
          </a:solidFill>
        </a:fill>
      </a:tcStyle>
    </a:lastRow>
    <a:firstRow>
      <a:tcTxStyle b="off">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ff">
        <a:fontRef idx="minor">
          <a:prstClr val="black"/>
        </a:fontRef>
        <a:schemeClr val="lt1"/>
      </a:tcTxStyle>
      <a:tcStyle>
        <a:tcBdr/>
        <a:fill>
          <a:solidFill>
            <a:schemeClr val="accent5"/>
          </a:solidFill>
        </a:fill>
      </a:tcStyle>
    </a:lastCol>
    <a:firstCol>
      <a:tcTxStyle b="off">
        <a:fontRef idx="minor">
          <a:prstClr val="black"/>
        </a:fontRef>
        <a:schemeClr val="lt1"/>
      </a:tcTxStyle>
      <a:tcStyle>
        <a:tcBdr/>
        <a:fill>
          <a:solidFill>
            <a:schemeClr val="accent5"/>
          </a:solidFill>
        </a:fill>
      </a:tcStyle>
    </a:firstCol>
    <a:lastRow>
      <a:tcTxStyle b="off">
        <a:fontRef idx="minor">
          <a:prstClr val="black"/>
        </a:fontRef>
        <a:schemeClr val="lt1"/>
      </a:tcTxStyle>
      <a:tcStyle>
        <a:tcBdr>
          <a:top>
            <a:ln w="38100" cmpd="sng">
              <a:solidFill>
                <a:schemeClr val="lt1"/>
              </a:solidFill>
            </a:ln>
          </a:top>
        </a:tcBdr>
        <a:fill>
          <a:solidFill>
            <a:schemeClr val="accent5"/>
          </a:solidFill>
        </a:fill>
      </a:tcStyle>
    </a:lastRow>
    <a:firstRow>
      <a:tcTxStyle b="off">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ff">
        <a:fontRef idx="minor">
          <a:prstClr val="black"/>
        </a:fontRef>
        <a:schemeClr val="lt1"/>
      </a:tcTxStyle>
      <a:tcStyle>
        <a:tcBdr/>
        <a:fill>
          <a:solidFill>
            <a:schemeClr val="accent6"/>
          </a:solidFill>
        </a:fill>
      </a:tcStyle>
    </a:lastCol>
    <a:firstCol>
      <a:tcTxStyle b="off">
        <a:fontRef idx="minor">
          <a:prstClr val="black"/>
        </a:fontRef>
        <a:schemeClr val="lt1"/>
      </a:tcTxStyle>
      <a:tcStyle>
        <a:tcBdr/>
        <a:fill>
          <a:solidFill>
            <a:schemeClr val="accent6"/>
          </a:solidFill>
        </a:fill>
      </a:tcStyle>
    </a:firstCol>
    <a:lastRow>
      <a:tcTxStyle b="off">
        <a:fontRef idx="minor">
          <a:prstClr val="black"/>
        </a:fontRef>
        <a:schemeClr val="lt1"/>
      </a:tcTxStyle>
      <a:tcStyle>
        <a:tcBdr>
          <a:top>
            <a:ln w="38100" cmpd="sng">
              <a:solidFill>
                <a:schemeClr val="lt1"/>
              </a:solidFill>
            </a:ln>
          </a:top>
        </a:tcBdr>
        <a:fill>
          <a:solidFill>
            <a:schemeClr val="accent6"/>
          </a:solidFill>
        </a:fill>
      </a:tcStyle>
    </a:lastRow>
    <a:firstRow>
      <a:tcTxStyle b="off">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4"/>
      </a:fillRef>
      <a:effectRef idx="1">
        <a:schemeClr val="accent4"/>
      </a:effectRef>
    </a:tblBg>
    <a:wholeTbl>
      <a:tcTxStyle>
        <a:fontRef idx="major">
          <a:scrgbClr r="0" g="0" b="0"/>
        </a:fontRef>
        <a:schemeClr val="dk2"/>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ff"/>
      <a:tcStyle>
        <a:tcBdr>
          <a:left>
            <a:lnRef idx="2">
              <a:schemeClr val="accent4"/>
            </a:lnRef>
          </a:left>
          <a:right>
            <a:lnRef idx="1">
              <a:schemeClr val="accent4"/>
            </a:lnRef>
          </a:right>
          <a:top>
            <a:lnRef idx="1">
              <a:schemeClr val="lt1"/>
            </a:lnRef>
          </a:top>
          <a:bottom>
            <a:lnRef idx="1">
              <a:schemeClr val="lt1"/>
            </a:lnRef>
          </a:bottom>
          <a:insideH>
            <a:lnRef idx="1">
              <a:schemeClr val="lt1"/>
            </a:lnRef>
          </a:insideH>
          <a:insideV>
            <a:ln>
              <a:noFill/>
            </a:ln>
          </a:insideV>
        </a:tcBdr>
      </a:tcStyle>
    </a:lastCol>
    <a:firstCol>
      <a:tcTxStyle b="off"/>
      <a:tcStyle>
        <a:tcBdr/>
        <a:fill>
          <a:solidFill>
            <a:schemeClr val="accent4"/>
          </a:solidFill>
        </a:fill>
      </a:tcStyle>
    </a:firstCol>
    <a:lastRow>
      <a:tcTxStyle b="off"/>
      <a:tcStyle>
        <a:tcBdr>
          <a:left>
            <a:lnRef idx="1">
              <a:schemeClr val="lt1"/>
            </a:lnRef>
          </a:left>
          <a:right>
            <a:lnRef idx="1">
              <a:schemeClr val="lt1"/>
            </a:lnRef>
          </a:right>
          <a:top>
            <a:lnRef idx="2">
              <a:schemeClr val="lt1"/>
            </a:lnRef>
          </a:top>
          <a:bottom>
            <a:lnRef idx="2">
              <a:schemeClr val="lt1"/>
            </a:lnRef>
          </a:bottom>
          <a:insideH>
            <a:ln>
              <a:noFill/>
            </a:ln>
          </a:insideH>
          <a:insideV>
            <a:ln>
              <a:noFill/>
            </a:ln>
          </a:insideV>
        </a:tcBdr>
        <a:fill>
          <a:solidFill>
            <a:schemeClr val="accent1"/>
          </a:solidFill>
        </a:fill>
      </a:tcStyle>
    </a:lastRow>
    <a:firstRow>
      <a:tcTxStyle b="off">
        <a:fontRef idx="major">
          <a:scrgbClr r="191" g="243" b="85"/>
        </a:fontRef>
        <a:schemeClr val="accent1"/>
      </a:tcTxStyle>
      <a:tcStyle>
        <a:tcBdr>
          <a:left>
            <a:lnRef idx="1">
              <a:schemeClr val="lt1"/>
            </a:lnRef>
          </a:left>
          <a:right>
            <a:lnRef idx="1">
              <a:schemeClr val="lt1"/>
            </a:lnRef>
          </a:right>
          <a:top>
            <a:lnRef idx="1">
              <a:schemeClr val="lt1"/>
            </a:lnRef>
          </a:top>
          <a:bottom>
            <a:lnRef idx="2">
              <a:schemeClr val="lt1"/>
            </a:lnRef>
          </a:bottom>
          <a:insideH>
            <a:ln>
              <a:noFill/>
            </a:ln>
          </a:insideH>
          <a:insideV>
            <a:ln>
              <a:noFill/>
            </a:ln>
          </a:insideV>
        </a:tcBdr>
        <a:fill>
          <a:solidFill>
            <a:schemeClr val="dk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ff"/>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ff"/>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ff"/>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ff">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ff"/>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ff"/>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ff"/>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ff">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ff"/>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ff"/>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ff"/>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ff">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ff"/>
      <a:tcStyle>
        <a:tcBdr>
          <a:left>
            <a:lnRef idx="2">
              <a:schemeClr val="lt1"/>
            </a:lnRef>
          </a:left>
        </a:tcBdr>
      </a:tcStyle>
    </a:lastCol>
    <a:firstCol>
      <a:tcTxStyle b="off"/>
      <a:tcStyle>
        <a:tcBdr>
          <a:right>
            <a:lnRef idx="2">
              <a:schemeClr val="lt1"/>
            </a:lnRef>
          </a:right>
        </a:tcBdr>
      </a:tcStyle>
    </a:firstCol>
    <a:lastRow>
      <a:tcTxStyle b="off"/>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ff"/>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2">
        <a:schemeClr val="accent4"/>
      </a:fillRef>
      <a:effectRef idx="1">
        <a:schemeClr val="accent4"/>
      </a:effectRef>
    </a:tblBg>
    <a:wholeTbl>
      <a:tcTxStyle>
        <a:fontRef idx="major">
          <a:scrgbClr r="0" g="0" b="0"/>
        </a:fontRef>
        <a:schemeClr val="dk2"/>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ff"/>
      <a:tcStyle>
        <a:tcBdr>
          <a:left>
            <a:lnRef idx="2">
              <a:schemeClr val="accent4"/>
            </a:lnRef>
          </a:left>
          <a:right>
            <a:lnRef idx="1">
              <a:schemeClr val="accent4"/>
            </a:lnRef>
          </a:right>
          <a:top>
            <a:lnRef idx="1">
              <a:schemeClr val="lt1"/>
            </a:lnRef>
          </a:top>
          <a:bottom>
            <a:lnRef idx="1">
              <a:schemeClr val="lt1"/>
            </a:lnRef>
          </a:bottom>
          <a:insideH>
            <a:lnRef idx="1">
              <a:schemeClr val="lt1"/>
            </a:lnRef>
          </a:insideH>
          <a:insideV>
            <a:ln>
              <a:noFill/>
            </a:ln>
          </a:insideV>
        </a:tcBdr>
      </a:tcStyle>
    </a:lastCol>
    <a:firstCol>
      <a:tcTxStyle b="off"/>
      <a:tcStyle>
        <a:tcBdr/>
        <a:fill>
          <a:solidFill>
            <a:schemeClr val="accent4"/>
          </a:solidFill>
        </a:fill>
      </a:tcStyle>
    </a:firstCol>
    <a:lastRow>
      <a:tcTxStyle b="off"/>
      <a:tcStyle>
        <a:tcBdr>
          <a:left>
            <a:lnRef idx="1">
              <a:schemeClr val="lt1"/>
            </a:lnRef>
          </a:left>
          <a:right>
            <a:lnRef idx="1">
              <a:schemeClr val="lt1"/>
            </a:lnRef>
          </a:right>
          <a:top>
            <a:lnRef idx="2">
              <a:schemeClr val="lt1"/>
            </a:lnRef>
          </a:top>
          <a:bottom>
            <a:lnRef idx="2">
              <a:schemeClr val="lt1"/>
            </a:lnRef>
          </a:bottom>
          <a:insideH>
            <a:ln>
              <a:noFill/>
            </a:ln>
          </a:insideH>
          <a:insideV>
            <a:ln>
              <a:noFill/>
            </a:ln>
          </a:insideV>
        </a:tcBdr>
        <a:fill>
          <a:solidFill>
            <a:schemeClr val="accent1"/>
          </a:solidFill>
        </a:fill>
      </a:tcStyle>
    </a:lastRow>
    <a:firstRow>
      <a:tcTxStyle b="off">
        <a:fontRef idx="major">
          <a:scrgbClr r="191" g="243" b="85"/>
        </a:fontRef>
        <a:schemeClr val="accent1"/>
      </a:tcTxStyle>
      <a:tcStyle>
        <a:tcBdr>
          <a:left>
            <a:lnRef idx="1">
              <a:schemeClr val="lt1"/>
            </a:lnRef>
          </a:left>
          <a:right>
            <a:lnRef idx="1">
              <a:schemeClr val="lt1"/>
            </a:lnRef>
          </a:right>
          <a:top>
            <a:lnRef idx="1">
              <a:schemeClr val="lt1"/>
            </a:lnRef>
          </a:top>
          <a:bottom>
            <a:lnRef idx="2">
              <a:schemeClr val="lt1"/>
            </a:lnRef>
          </a:bottom>
          <a:insideH>
            <a:ln>
              <a:noFill/>
            </a:ln>
          </a:insideH>
          <a:insideV>
            <a:ln>
              <a:noFill/>
            </a:ln>
          </a:insideV>
        </a:tcBdr>
        <a:fill>
          <a:solidFill>
            <a:schemeClr val="dk2"/>
          </a:solidFill>
        </a:fill>
      </a:tcStyle>
    </a:firstRow>
  </a:tblStyle>
  <a:tblStyle styleId="{306799F8-075E-4A3A-A7F6-7FBC6576F1A4}" styleName="Themed Style 2 - Accent 3">
    <a:tblBg>
      <a:fillRef idx="2">
        <a:schemeClr val="accent4"/>
      </a:fillRef>
      <a:effectRef idx="1">
        <a:schemeClr val="accent4"/>
      </a:effectRef>
    </a:tblBg>
    <a:wholeTbl>
      <a:tcTxStyle>
        <a:fontRef idx="major">
          <a:scrgbClr r="0" g="0" b="0"/>
        </a:fontRef>
        <a:schemeClr val="dk2"/>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ff"/>
      <a:tcStyle>
        <a:tcBdr>
          <a:left>
            <a:lnRef idx="2">
              <a:schemeClr val="accent4"/>
            </a:lnRef>
          </a:left>
          <a:right>
            <a:lnRef idx="1">
              <a:schemeClr val="accent4"/>
            </a:lnRef>
          </a:right>
          <a:top>
            <a:lnRef idx="1">
              <a:schemeClr val="lt1"/>
            </a:lnRef>
          </a:top>
          <a:bottom>
            <a:lnRef idx="1">
              <a:schemeClr val="lt1"/>
            </a:lnRef>
          </a:bottom>
          <a:insideH>
            <a:lnRef idx="1">
              <a:schemeClr val="lt1"/>
            </a:lnRef>
          </a:insideH>
          <a:insideV>
            <a:ln>
              <a:noFill/>
            </a:ln>
          </a:insideV>
        </a:tcBdr>
      </a:tcStyle>
    </a:lastCol>
    <a:firstCol>
      <a:tcTxStyle b="off"/>
      <a:tcStyle>
        <a:tcBdr/>
        <a:fill>
          <a:solidFill>
            <a:schemeClr val="accent4"/>
          </a:solidFill>
        </a:fill>
      </a:tcStyle>
    </a:firstCol>
    <a:lastRow>
      <a:tcTxStyle b="off"/>
      <a:tcStyle>
        <a:tcBdr>
          <a:left>
            <a:lnRef idx="1">
              <a:schemeClr val="lt1"/>
            </a:lnRef>
          </a:left>
          <a:right>
            <a:lnRef idx="1">
              <a:schemeClr val="lt1"/>
            </a:lnRef>
          </a:right>
          <a:top>
            <a:lnRef idx="2">
              <a:schemeClr val="lt1"/>
            </a:lnRef>
          </a:top>
          <a:bottom>
            <a:lnRef idx="2">
              <a:schemeClr val="lt1"/>
            </a:lnRef>
          </a:bottom>
          <a:insideH>
            <a:ln>
              <a:noFill/>
            </a:ln>
          </a:insideH>
          <a:insideV>
            <a:ln>
              <a:noFill/>
            </a:ln>
          </a:insideV>
        </a:tcBdr>
        <a:fill>
          <a:solidFill>
            <a:schemeClr val="accent1"/>
          </a:solidFill>
        </a:fill>
      </a:tcStyle>
    </a:lastRow>
    <a:firstRow>
      <a:tcTxStyle b="off">
        <a:fontRef idx="major">
          <a:scrgbClr r="191" g="243" b="85"/>
        </a:fontRef>
        <a:schemeClr val="accent1"/>
      </a:tcTxStyle>
      <a:tcStyle>
        <a:tcBdr>
          <a:left>
            <a:lnRef idx="1">
              <a:schemeClr val="lt1"/>
            </a:lnRef>
          </a:left>
          <a:right>
            <a:lnRef idx="1">
              <a:schemeClr val="lt1"/>
            </a:lnRef>
          </a:right>
          <a:top>
            <a:lnRef idx="1">
              <a:schemeClr val="lt1"/>
            </a:lnRef>
          </a:top>
          <a:bottom>
            <a:lnRef idx="2">
              <a:schemeClr val="lt1"/>
            </a:lnRef>
          </a:bottom>
          <a:insideH>
            <a:ln>
              <a:noFill/>
            </a:ln>
          </a:insideH>
          <a:insideV>
            <a:ln>
              <a:noFill/>
            </a:ln>
          </a:insideV>
        </a:tcBdr>
        <a:fill>
          <a:solidFill>
            <a:schemeClr val="dk2"/>
          </a:solidFill>
        </a:fill>
      </a:tcStyle>
    </a:firstRow>
  </a:tblStyle>
  <a:tblStyle styleId="{E269D01E-BC32-4049-B463-5C60D7B0CCD2}" styleName="Themed Style 2 - Accent 4">
    <a:tblBg>
      <a:fillRef idx="2">
        <a:schemeClr val="accent4"/>
      </a:fillRef>
      <a:effectRef idx="1">
        <a:schemeClr val="accent4"/>
      </a:effectRef>
    </a:tblBg>
    <a:wholeTbl>
      <a:tcTxStyle>
        <a:fontRef idx="major">
          <a:scrgbClr r="0" g="0" b="0"/>
        </a:fontRef>
        <a:schemeClr val="dk2"/>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ff"/>
      <a:tcStyle>
        <a:tcBdr>
          <a:left>
            <a:lnRef idx="2">
              <a:schemeClr val="accent4"/>
            </a:lnRef>
          </a:left>
          <a:right>
            <a:lnRef idx="1">
              <a:schemeClr val="accent4"/>
            </a:lnRef>
          </a:right>
          <a:top>
            <a:lnRef idx="1">
              <a:schemeClr val="lt1"/>
            </a:lnRef>
          </a:top>
          <a:bottom>
            <a:lnRef idx="1">
              <a:schemeClr val="lt1"/>
            </a:lnRef>
          </a:bottom>
          <a:insideH>
            <a:lnRef idx="1">
              <a:schemeClr val="lt1"/>
            </a:lnRef>
          </a:insideH>
          <a:insideV>
            <a:ln>
              <a:noFill/>
            </a:ln>
          </a:insideV>
        </a:tcBdr>
      </a:tcStyle>
    </a:lastCol>
    <a:firstCol>
      <a:tcTxStyle b="off"/>
      <a:tcStyle>
        <a:tcBdr/>
        <a:fill>
          <a:solidFill>
            <a:schemeClr val="accent4"/>
          </a:solidFill>
        </a:fill>
      </a:tcStyle>
    </a:firstCol>
    <a:lastRow>
      <a:tcTxStyle b="off"/>
      <a:tcStyle>
        <a:tcBdr>
          <a:left>
            <a:lnRef idx="1">
              <a:schemeClr val="lt1"/>
            </a:lnRef>
          </a:left>
          <a:right>
            <a:lnRef idx="1">
              <a:schemeClr val="lt1"/>
            </a:lnRef>
          </a:right>
          <a:top>
            <a:lnRef idx="2">
              <a:schemeClr val="lt1"/>
            </a:lnRef>
          </a:top>
          <a:bottom>
            <a:lnRef idx="2">
              <a:schemeClr val="lt1"/>
            </a:lnRef>
          </a:bottom>
          <a:insideH>
            <a:ln>
              <a:noFill/>
            </a:ln>
          </a:insideH>
          <a:insideV>
            <a:ln>
              <a:noFill/>
            </a:ln>
          </a:insideV>
        </a:tcBdr>
        <a:fill>
          <a:solidFill>
            <a:schemeClr val="accent1"/>
          </a:solidFill>
        </a:fill>
      </a:tcStyle>
    </a:lastRow>
    <a:firstRow>
      <a:tcTxStyle b="off">
        <a:fontRef idx="major">
          <a:scrgbClr r="191" g="243" b="85"/>
        </a:fontRef>
        <a:schemeClr val="accent1"/>
      </a:tcTxStyle>
      <a:tcStyle>
        <a:tcBdr>
          <a:left>
            <a:lnRef idx="1">
              <a:schemeClr val="lt1"/>
            </a:lnRef>
          </a:left>
          <a:right>
            <a:lnRef idx="1">
              <a:schemeClr val="lt1"/>
            </a:lnRef>
          </a:right>
          <a:top>
            <a:lnRef idx="1">
              <a:schemeClr val="lt1"/>
            </a:lnRef>
          </a:top>
          <a:bottom>
            <a:lnRef idx="2">
              <a:schemeClr val="lt1"/>
            </a:lnRef>
          </a:bottom>
          <a:insideH>
            <a:ln>
              <a:noFill/>
            </a:ln>
          </a:insideH>
          <a:insideV>
            <a:ln>
              <a:noFill/>
            </a:ln>
          </a:insideV>
        </a:tcBdr>
        <a:fill>
          <a:solidFill>
            <a:schemeClr val="dk2"/>
          </a:solidFill>
        </a:fill>
      </a:tcStyle>
    </a:firstRow>
  </a:tblStyle>
  <a:tblStyle styleId="{327F97BB-C833-4FB7-BDE5-3F7075034690}" styleName="Themed Style 2 - Accent 5">
    <a:tblBg>
      <a:fillRef idx="2">
        <a:schemeClr val="accent4"/>
      </a:fillRef>
      <a:effectRef idx="1">
        <a:schemeClr val="accent4"/>
      </a:effectRef>
    </a:tblBg>
    <a:wholeTbl>
      <a:tcTxStyle>
        <a:fontRef idx="major">
          <a:scrgbClr r="0" g="0" b="0"/>
        </a:fontRef>
        <a:schemeClr val="dk2"/>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ff"/>
      <a:tcStyle>
        <a:tcBdr>
          <a:left>
            <a:lnRef idx="2">
              <a:schemeClr val="accent4"/>
            </a:lnRef>
          </a:left>
          <a:right>
            <a:lnRef idx="1">
              <a:schemeClr val="accent4"/>
            </a:lnRef>
          </a:right>
          <a:top>
            <a:lnRef idx="1">
              <a:schemeClr val="lt1"/>
            </a:lnRef>
          </a:top>
          <a:bottom>
            <a:lnRef idx="1">
              <a:schemeClr val="lt1"/>
            </a:lnRef>
          </a:bottom>
          <a:insideH>
            <a:lnRef idx="1">
              <a:schemeClr val="lt1"/>
            </a:lnRef>
          </a:insideH>
          <a:insideV>
            <a:ln>
              <a:noFill/>
            </a:ln>
          </a:insideV>
        </a:tcBdr>
      </a:tcStyle>
    </a:lastCol>
    <a:firstCol>
      <a:tcTxStyle b="off"/>
      <a:tcStyle>
        <a:tcBdr/>
        <a:fill>
          <a:solidFill>
            <a:schemeClr val="accent4"/>
          </a:solidFill>
        </a:fill>
      </a:tcStyle>
    </a:firstCol>
    <a:lastRow>
      <a:tcTxStyle b="off"/>
      <a:tcStyle>
        <a:tcBdr>
          <a:left>
            <a:lnRef idx="1">
              <a:schemeClr val="lt1"/>
            </a:lnRef>
          </a:left>
          <a:right>
            <a:lnRef idx="1">
              <a:schemeClr val="lt1"/>
            </a:lnRef>
          </a:right>
          <a:top>
            <a:lnRef idx="2">
              <a:schemeClr val="lt1"/>
            </a:lnRef>
          </a:top>
          <a:bottom>
            <a:lnRef idx="2">
              <a:schemeClr val="lt1"/>
            </a:lnRef>
          </a:bottom>
          <a:insideH>
            <a:ln>
              <a:noFill/>
            </a:ln>
          </a:insideH>
          <a:insideV>
            <a:ln>
              <a:noFill/>
            </a:ln>
          </a:insideV>
        </a:tcBdr>
        <a:fill>
          <a:solidFill>
            <a:schemeClr val="accent1"/>
          </a:solidFill>
        </a:fill>
      </a:tcStyle>
    </a:lastRow>
    <a:firstRow>
      <a:tcTxStyle b="off">
        <a:fontRef idx="major">
          <a:scrgbClr r="191" g="243" b="85"/>
        </a:fontRef>
        <a:schemeClr val="accent1"/>
      </a:tcTxStyle>
      <a:tcStyle>
        <a:tcBdr>
          <a:left>
            <a:lnRef idx="1">
              <a:schemeClr val="lt1"/>
            </a:lnRef>
          </a:left>
          <a:right>
            <a:lnRef idx="1">
              <a:schemeClr val="lt1"/>
            </a:lnRef>
          </a:right>
          <a:top>
            <a:lnRef idx="1">
              <a:schemeClr val="lt1"/>
            </a:lnRef>
          </a:top>
          <a:bottom>
            <a:lnRef idx="2">
              <a:schemeClr val="lt1"/>
            </a:lnRef>
          </a:bottom>
          <a:insideH>
            <a:ln>
              <a:noFill/>
            </a:ln>
          </a:insideH>
          <a:insideV>
            <a:ln>
              <a:noFill/>
            </a:ln>
          </a:insideV>
        </a:tcBdr>
        <a:fill>
          <a:solidFill>
            <a:schemeClr val="dk2"/>
          </a:solidFill>
        </a:fill>
      </a:tcStyle>
    </a:firstRow>
  </a:tblStyle>
  <a:tblStyle styleId="{638B1855-1B75-4FBE-930C-398BA8C253C6}" styleName="Themed Style 2 - Accent 6">
    <a:tblBg>
      <a:fillRef idx="2">
        <a:schemeClr val="accent4"/>
      </a:fillRef>
      <a:effectRef idx="1">
        <a:schemeClr val="accent4"/>
      </a:effectRef>
    </a:tblBg>
    <a:wholeTbl>
      <a:tcTxStyle>
        <a:fontRef idx="major">
          <a:scrgbClr r="0" g="0" b="0"/>
        </a:fontRef>
        <a:schemeClr val="dk2"/>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ff"/>
      <a:tcStyle>
        <a:tcBdr>
          <a:left>
            <a:lnRef idx="2">
              <a:schemeClr val="accent4"/>
            </a:lnRef>
          </a:left>
          <a:right>
            <a:lnRef idx="1">
              <a:schemeClr val="accent4"/>
            </a:lnRef>
          </a:right>
          <a:top>
            <a:lnRef idx="1">
              <a:schemeClr val="lt1"/>
            </a:lnRef>
          </a:top>
          <a:bottom>
            <a:lnRef idx="1">
              <a:schemeClr val="lt1"/>
            </a:lnRef>
          </a:bottom>
          <a:insideH>
            <a:lnRef idx="1">
              <a:schemeClr val="lt1"/>
            </a:lnRef>
          </a:insideH>
          <a:insideV>
            <a:ln>
              <a:noFill/>
            </a:ln>
          </a:insideV>
        </a:tcBdr>
      </a:tcStyle>
    </a:lastCol>
    <a:firstCol>
      <a:tcTxStyle b="off"/>
      <a:tcStyle>
        <a:tcBdr/>
        <a:fill>
          <a:solidFill>
            <a:schemeClr val="accent4"/>
          </a:solidFill>
        </a:fill>
      </a:tcStyle>
    </a:firstCol>
    <a:lastRow>
      <a:tcTxStyle b="off"/>
      <a:tcStyle>
        <a:tcBdr>
          <a:left>
            <a:lnRef idx="1">
              <a:schemeClr val="lt1"/>
            </a:lnRef>
          </a:left>
          <a:right>
            <a:lnRef idx="1">
              <a:schemeClr val="lt1"/>
            </a:lnRef>
          </a:right>
          <a:top>
            <a:lnRef idx="2">
              <a:schemeClr val="lt1"/>
            </a:lnRef>
          </a:top>
          <a:bottom>
            <a:lnRef idx="2">
              <a:schemeClr val="lt1"/>
            </a:lnRef>
          </a:bottom>
          <a:insideH>
            <a:ln>
              <a:noFill/>
            </a:ln>
          </a:insideH>
          <a:insideV>
            <a:ln>
              <a:noFill/>
            </a:ln>
          </a:insideV>
        </a:tcBdr>
        <a:fill>
          <a:solidFill>
            <a:schemeClr val="accent1"/>
          </a:solidFill>
        </a:fill>
      </a:tcStyle>
    </a:lastRow>
    <a:firstRow>
      <a:tcTxStyle b="off">
        <a:fontRef idx="major">
          <a:scrgbClr r="191" g="243" b="85"/>
        </a:fontRef>
        <a:schemeClr val="accent1"/>
      </a:tcTxStyle>
      <a:tcStyle>
        <a:tcBdr>
          <a:left>
            <a:lnRef idx="1">
              <a:schemeClr val="lt1"/>
            </a:lnRef>
          </a:left>
          <a:right>
            <a:lnRef idx="1">
              <a:schemeClr val="lt1"/>
            </a:lnRef>
          </a:right>
          <a:top>
            <a:lnRef idx="1">
              <a:schemeClr val="lt1"/>
            </a:lnRef>
          </a:top>
          <a:bottom>
            <a:lnRef idx="2">
              <a:schemeClr val="lt1"/>
            </a:lnRef>
          </a:bottom>
          <a:insideH>
            <a:ln>
              <a:noFill/>
            </a:ln>
          </a:insideH>
          <a:insideV>
            <a:ln>
              <a:noFill/>
            </a:ln>
          </a:insideV>
        </a:tcBdr>
        <a:fill>
          <a:solidFill>
            <a:schemeClr val="dk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94"/>
  </p:normalViewPr>
  <p:slideViewPr>
    <p:cSldViewPr snapToGrid="0" showGuides="1">
      <p:cViewPr varScale="1">
        <p:scale>
          <a:sx n="100" d="100"/>
          <a:sy n="100" d="100"/>
        </p:scale>
        <p:origin x="640" y="48"/>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3.fntdata"/><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A7C21D-637E-0EDD-71DC-1706D330B1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D7D865FB-F564-2DC1-ECED-EFC0685708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4D121E-4AD9-4777-8A5D-6EBEFD6B7AE3}" type="datetimeFigureOut">
              <a:rPr lang="en-GB" smtClean="0">
                <a:latin typeface="Arial" panose="020B0604020202020204" pitchFamily="34" charset="0"/>
              </a:rPr>
              <a:t>16/04/2025</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6D604316-3435-7E77-38B5-8048B26C86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1EC5F41D-5E9D-B078-EA02-5A569C119B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29A15F-AD77-4195-8821-2DE4EA0F5A0B}"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53326980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A7F21290-D663-564A-83EF-E0BDA08051A4}" type="datetimeFigureOut">
              <a:rPr lang="en-US" smtClean="0"/>
              <a:pPr/>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4FC40E4-AF88-A044-96BD-D63ACBFC9386}" type="slidenum">
              <a:rPr lang="en-US" smtClean="0"/>
              <a:pPr/>
              <a:t>‹#›</a:t>
            </a:fld>
            <a:endParaRPr lang="en-US"/>
          </a:p>
        </p:txBody>
      </p:sp>
    </p:spTree>
    <p:extLst>
      <p:ext uri="{BB962C8B-B14F-4D97-AF65-F5344CB8AC3E}">
        <p14:creationId xmlns:p14="http://schemas.microsoft.com/office/powerpoint/2010/main" val="4121688463"/>
      </p:ext>
    </p:extLst>
  </p:cSld>
  <p:clrMap bg1="lt1" tx1="dk1" bg2="lt2" tx2="dk2" accent1="accent1" accent2="accent2" accent3="accent3" accent4="accent4" accent5="accent5" accent6="accent6" hlink="hlink" folHlink="folHlink"/>
  <p:notesStyle>
    <a:lvl1pPr marL="0" algn="l" defTabSz="685599" rtl="0" eaLnBrk="1" latinLnBrk="0" hangingPunct="1">
      <a:defRPr sz="900" b="0" i="0" kern="1200">
        <a:solidFill>
          <a:schemeClr val="tx1"/>
        </a:solidFill>
        <a:latin typeface="Arial" panose="020B0604020202020204" pitchFamily="34" charset="0"/>
        <a:ea typeface="+mn-ea"/>
        <a:cs typeface="+mn-cs"/>
      </a:defRPr>
    </a:lvl1pPr>
    <a:lvl2pPr marL="342800" algn="l" defTabSz="685599" rtl="0" eaLnBrk="1" latinLnBrk="0" hangingPunct="1">
      <a:defRPr sz="900" b="0" i="0" kern="1200">
        <a:solidFill>
          <a:schemeClr val="tx1"/>
        </a:solidFill>
        <a:latin typeface="Arial" panose="020B0604020202020204" pitchFamily="34" charset="0"/>
        <a:ea typeface="+mn-ea"/>
        <a:cs typeface="+mn-cs"/>
      </a:defRPr>
    </a:lvl2pPr>
    <a:lvl3pPr marL="685599" algn="l" defTabSz="685599" rtl="0" eaLnBrk="1" latinLnBrk="0" hangingPunct="1">
      <a:defRPr sz="900" b="0" i="0" kern="1200">
        <a:solidFill>
          <a:schemeClr val="tx1"/>
        </a:solidFill>
        <a:latin typeface="Arial" panose="020B0604020202020204" pitchFamily="34" charset="0"/>
        <a:ea typeface="+mn-ea"/>
        <a:cs typeface="+mn-cs"/>
      </a:defRPr>
    </a:lvl3pPr>
    <a:lvl4pPr marL="1028400" algn="l" defTabSz="685599" rtl="0" eaLnBrk="1" latinLnBrk="0" hangingPunct="1">
      <a:defRPr sz="900" b="0" i="0" kern="1200">
        <a:solidFill>
          <a:schemeClr val="tx1"/>
        </a:solidFill>
        <a:latin typeface="Arial" panose="020B0604020202020204" pitchFamily="34" charset="0"/>
        <a:ea typeface="+mn-ea"/>
        <a:cs typeface="+mn-cs"/>
      </a:defRPr>
    </a:lvl4pPr>
    <a:lvl5pPr marL="1371200" algn="l" defTabSz="685599" rtl="0" eaLnBrk="1" latinLnBrk="0" hangingPunct="1">
      <a:defRPr sz="900" b="0" i="0" kern="1200">
        <a:solidFill>
          <a:schemeClr val="tx1"/>
        </a:solidFill>
        <a:latin typeface="Arial" panose="020B0604020202020204" pitchFamily="34" charset="0"/>
        <a:ea typeface="+mn-ea"/>
        <a:cs typeface="+mn-cs"/>
      </a:defRPr>
    </a:lvl5pPr>
    <a:lvl6pPr marL="1714000" algn="l" defTabSz="685599" rtl="0" eaLnBrk="1" latinLnBrk="0" hangingPunct="1">
      <a:defRPr sz="900" kern="1200">
        <a:solidFill>
          <a:schemeClr val="tx1"/>
        </a:solidFill>
        <a:latin typeface="+mn-lt"/>
        <a:ea typeface="+mn-ea"/>
        <a:cs typeface="+mn-cs"/>
      </a:defRPr>
    </a:lvl6pPr>
    <a:lvl7pPr marL="2056798" algn="l" defTabSz="685599" rtl="0" eaLnBrk="1" latinLnBrk="0" hangingPunct="1">
      <a:defRPr sz="900" kern="1200">
        <a:solidFill>
          <a:schemeClr val="tx1"/>
        </a:solidFill>
        <a:latin typeface="+mn-lt"/>
        <a:ea typeface="+mn-ea"/>
        <a:cs typeface="+mn-cs"/>
      </a:defRPr>
    </a:lvl7pPr>
    <a:lvl8pPr marL="2399598" algn="l" defTabSz="685599" rtl="0" eaLnBrk="1" latinLnBrk="0" hangingPunct="1">
      <a:defRPr sz="900" kern="1200">
        <a:solidFill>
          <a:schemeClr val="tx1"/>
        </a:solidFill>
        <a:latin typeface="+mn-lt"/>
        <a:ea typeface="+mn-ea"/>
        <a:cs typeface="+mn-cs"/>
      </a:defRPr>
    </a:lvl8pPr>
    <a:lvl9pPr marL="2742398" algn="l" defTabSz="685599"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0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FB90B9-C853-9C7B-F6D8-472F80C5A3F1}"/>
              </a:ext>
            </a:extLst>
          </p:cNvPr>
          <p:cNvPicPr/>
          <p:nvPr userDrawn="1"/>
        </p:nvPicPr>
        <p:blipFill>
          <a:blip r:embed="rId2">
            <a:extLst>
              <a:ext uri="{28A0092B-C50C-407E-A947-70E740481C1C}">
                <a14:useLocalDpi xmlns:a14="http://schemas.microsoft.com/office/drawing/2010/main"/>
              </a:ext>
            </a:extLst>
          </a:blip>
          <a:stretch>
            <a:fillRect/>
          </a:stretch>
        </p:blipFill>
        <p:spPr>
          <a:xfrm>
            <a:off x="104517" y="0"/>
            <a:ext cx="9039484" cy="5128676"/>
          </a:xfrm>
          <a:prstGeom prst="rect">
            <a:avLst/>
          </a:prstGeom>
        </p:spPr>
      </p:pic>
      <p:pic>
        <p:nvPicPr>
          <p:cNvPr id="10" name="Graphic 9">
            <a:extLst>
              <a:ext uri="{FF2B5EF4-FFF2-40B4-BE49-F238E27FC236}">
                <a16:creationId xmlns:a16="http://schemas.microsoft.com/office/drawing/2014/main" id="{E54E4766-C526-ACF1-89E9-65B5A1C2760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5990" y="303182"/>
            <a:ext cx="648000" cy="648000"/>
          </a:xfrm>
          <a:prstGeom prst="rect">
            <a:avLst/>
          </a:prstGeom>
        </p:spPr>
      </p:pic>
      <p:sp>
        <p:nvSpPr>
          <p:cNvPr id="2" name="Title 1"/>
          <p:cNvSpPr>
            <a:spLocks noGrp="1"/>
          </p:cNvSpPr>
          <p:nvPr>
            <p:ph type="ctrTitle" hasCustomPrompt="1"/>
          </p:nvPr>
        </p:nvSpPr>
        <p:spPr>
          <a:xfrm>
            <a:off x="305992" y="3040217"/>
            <a:ext cx="4873431" cy="1215000"/>
          </a:xfrm>
        </p:spPr>
        <p:txBody>
          <a:bodyPr anchor="t"/>
          <a:lstStyle>
            <a:lvl1pPr algn="l">
              <a:defRPr sz="4300">
                <a:solidFill>
                  <a:schemeClr val="tx2"/>
                </a:solidFill>
              </a:defRPr>
            </a:lvl1pPr>
          </a:lstStyle>
          <a:p>
            <a:r>
              <a:rPr lang="en-GB" sz="4300"/>
              <a:t>Presentation</a:t>
            </a:r>
            <a:br>
              <a:rPr lang="en-GB" sz="4300"/>
            </a:br>
            <a:r>
              <a:rPr lang="en-GB" sz="4300"/>
              <a:t>title here</a:t>
            </a:r>
          </a:p>
        </p:txBody>
      </p:sp>
      <p:sp>
        <p:nvSpPr>
          <p:cNvPr id="3" name="Subtitle 2"/>
          <p:cNvSpPr>
            <a:spLocks noGrp="1"/>
          </p:cNvSpPr>
          <p:nvPr>
            <p:ph type="subTitle" idx="1" hasCustomPrompt="1"/>
          </p:nvPr>
        </p:nvSpPr>
        <p:spPr>
          <a:xfrm>
            <a:off x="305994" y="4255217"/>
            <a:ext cx="8532019" cy="675000"/>
          </a:xfrm>
        </p:spPr>
        <p:txBody>
          <a:bodyPr anchor="b"/>
          <a:lstStyle>
            <a:lvl1pPr marL="0" indent="0" algn="l">
              <a:buNone/>
              <a:defRPr sz="1425">
                <a:solidFill>
                  <a:schemeClr val="tx2"/>
                </a:solidFill>
              </a:defRPr>
            </a:lvl1pPr>
            <a:lvl2pPr marL="342856" indent="0" algn="ctr">
              <a:buNone/>
              <a:defRPr sz="1500"/>
            </a:lvl2pPr>
            <a:lvl3pPr marL="685710" indent="0" algn="ctr">
              <a:buNone/>
              <a:defRPr sz="1350"/>
            </a:lvl3pPr>
            <a:lvl4pPr marL="1028564" indent="0" algn="ctr">
              <a:buNone/>
              <a:defRPr sz="1200"/>
            </a:lvl4pPr>
            <a:lvl5pPr marL="1371418" indent="0" algn="ctr">
              <a:buNone/>
              <a:defRPr sz="1200"/>
            </a:lvl5pPr>
            <a:lvl6pPr marL="1714274" indent="0" algn="ctr">
              <a:buNone/>
              <a:defRPr sz="1200"/>
            </a:lvl6pPr>
            <a:lvl7pPr marL="2057127" indent="0" algn="ctr">
              <a:buNone/>
              <a:defRPr sz="1200"/>
            </a:lvl7pPr>
            <a:lvl8pPr marL="2399982" indent="0" algn="ctr">
              <a:buNone/>
              <a:defRPr sz="1200"/>
            </a:lvl8pPr>
            <a:lvl9pPr marL="2742837" indent="0" algn="ctr">
              <a:buNone/>
              <a:defRPr sz="1200"/>
            </a:lvl9pPr>
          </a:lstStyle>
          <a:p>
            <a:r>
              <a:rPr lang="en-US"/>
              <a:t>Subtitle here</a:t>
            </a:r>
          </a:p>
        </p:txBody>
      </p:sp>
      <p:pic>
        <p:nvPicPr>
          <p:cNvPr id="4" name="Graphic 3">
            <a:extLst>
              <a:ext uri="{FF2B5EF4-FFF2-40B4-BE49-F238E27FC236}">
                <a16:creationId xmlns:a16="http://schemas.microsoft.com/office/drawing/2014/main" id="{3C0E7C4C-F3CF-3ABD-33A5-44DA27B4F99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5990" y="303182"/>
            <a:ext cx="648000" cy="648000"/>
          </a:xfrm>
          <a:prstGeom prst="rect">
            <a:avLst/>
          </a:prstGeom>
        </p:spPr>
      </p:pic>
    </p:spTree>
    <p:extLst>
      <p:ext uri="{BB962C8B-B14F-4D97-AF65-F5344CB8AC3E}">
        <p14:creationId xmlns:p14="http://schemas.microsoft.com/office/powerpoint/2010/main" val="3329491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vider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7002" y="654845"/>
            <a:ext cx="5933981" cy="1199357"/>
          </a:xfrm>
        </p:spPr>
        <p:txBody>
          <a:bodyPr anchor="t"/>
          <a:lstStyle>
            <a:lvl1pPr algn="l">
              <a:defRPr sz="4350">
                <a:solidFill>
                  <a:schemeClr val="accent1"/>
                </a:solidFill>
              </a:defRPr>
            </a:lvl1pPr>
          </a:lstStyle>
          <a:p>
            <a:r>
              <a:rPr lang="en-GB"/>
              <a:t>Divider title</a:t>
            </a:r>
            <a:br>
              <a:rPr lang="en-GB"/>
            </a:br>
            <a:r>
              <a:rPr lang="en-GB"/>
              <a:t>No number</a:t>
            </a:r>
            <a:endParaRPr lang="en-US"/>
          </a:p>
        </p:txBody>
      </p:sp>
      <p:sp>
        <p:nvSpPr>
          <p:cNvPr id="9" name="Slide Number Placeholder 5">
            <a:extLst>
              <a:ext uri="{FF2B5EF4-FFF2-40B4-BE49-F238E27FC236}">
                <a16:creationId xmlns:a16="http://schemas.microsoft.com/office/drawing/2014/main" id="{F1C760F0-1836-47BC-27C6-4FC08F82DFD3}"/>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rgbClr val="243408"/>
                </a:solidFill>
              </a:defRPr>
            </a:lvl1pPr>
          </a:lstStyle>
          <a:p>
            <a:fld id="{48F63A3B-78C7-47BE-AE5E-E10140E04643}" type="slidenum">
              <a:rPr lang="en-US" smtClean="0"/>
              <a:pPr/>
              <a:t>‹#›</a:t>
            </a:fld>
            <a:endParaRPr lang="en-US" dirty="0"/>
          </a:p>
        </p:txBody>
      </p:sp>
      <p:sp>
        <p:nvSpPr>
          <p:cNvPr id="5" name="Footer Placeholder 4">
            <a:extLst>
              <a:ext uri="{FF2B5EF4-FFF2-40B4-BE49-F238E27FC236}">
                <a16:creationId xmlns:a16="http://schemas.microsoft.com/office/drawing/2014/main" id="{E74109EF-55F7-8884-590F-CCF649DB0A2A}"/>
              </a:ext>
            </a:extLst>
          </p:cNvPr>
          <p:cNvSpPr>
            <a:spLocks noGrp="1"/>
          </p:cNvSpPr>
          <p:nvPr>
            <p:ph type="ftr" sz="quarter" idx="12"/>
          </p:nvPr>
        </p:nvSpPr>
        <p:spPr/>
        <p:txBody>
          <a:bodyPr/>
          <a:lstStyle/>
          <a:p>
            <a:r>
              <a:rPr lang="en-US"/>
              <a:t>Footer</a:t>
            </a:r>
          </a:p>
        </p:txBody>
      </p:sp>
    </p:spTree>
    <p:extLst>
      <p:ext uri="{BB962C8B-B14F-4D97-AF65-F5344CB8AC3E}">
        <p14:creationId xmlns:p14="http://schemas.microsoft.com/office/powerpoint/2010/main" val="231989015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tro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5994" y="303612"/>
            <a:ext cx="8532019" cy="971551"/>
          </a:xfrm>
        </p:spPr>
        <p:txBody>
          <a:bodyPr/>
          <a:lstStyle>
            <a:lvl1pPr>
              <a:defRPr sz="2925">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319730" y="1707359"/>
            <a:ext cx="2727000" cy="3168254"/>
          </a:xfrm>
        </p:spPr>
        <p:txBody>
          <a:bodyPr/>
          <a:lstStyle>
            <a:lvl1pPr marL="188975" indent="-188975">
              <a:buSzPct val="100000"/>
              <a:buFontTx/>
              <a:buBlip>
                <a:blip r:embed="rId2"/>
              </a:buBlip>
              <a:defRPr sz="1050">
                <a:solidFill>
                  <a:schemeClr val="bg1"/>
                </a:solidFill>
              </a:defRPr>
            </a:lvl1pPr>
            <a:lvl2pPr marL="334522" indent="-166666">
              <a:buClr>
                <a:schemeClr val="bg1"/>
              </a:buClr>
              <a:buFont typeface="Arial" panose="02000000000000000000" pitchFamily="2" charset="-79"/>
              <a:buChar char="⎻"/>
              <a:tabLst/>
              <a:defRPr sz="900">
                <a:solidFill>
                  <a:schemeClr val="bg1"/>
                </a:solidFill>
              </a:defRPr>
            </a:lvl2pPr>
            <a:lvl3pPr marL="334522" indent="-166666">
              <a:buClr>
                <a:schemeClr val="bg1"/>
              </a:buClr>
              <a:buFont typeface="Arial" panose="02000000000000000000" pitchFamily="2" charset="-79"/>
              <a:buChar char="⎻"/>
              <a:tabLst/>
              <a:defRPr sz="825">
                <a:solidFill>
                  <a:schemeClr val="bg1"/>
                </a:solidFill>
              </a:defRPr>
            </a:lvl3pPr>
            <a:lvl4pPr marL="334522" indent="-166666">
              <a:buClr>
                <a:schemeClr val="bg1"/>
              </a:buClr>
              <a:buFont typeface="Arial" panose="02000000000000000000" pitchFamily="2" charset="-79"/>
              <a:buChar char="⎻"/>
              <a:tabLst/>
              <a:defRPr sz="788">
                <a:solidFill>
                  <a:schemeClr val="bg1"/>
                </a:solidFill>
              </a:defRPr>
            </a:lvl4pPr>
            <a:lvl5pPr marL="334522" indent="-166666">
              <a:buClr>
                <a:schemeClr val="bg1"/>
              </a:buClr>
              <a:buFont typeface="Arial" panose="02000000000000000000" pitchFamily="2" charset="-79"/>
              <a:buChar char="⎻"/>
              <a:tabLst/>
              <a:defRPr sz="788">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2FFCF832-B26F-77EC-4BD0-B1B338BBED5A}"/>
              </a:ext>
            </a:extLst>
          </p:cNvPr>
          <p:cNvSpPr>
            <a:spLocks noGrp="1"/>
          </p:cNvSpPr>
          <p:nvPr>
            <p:ph idx="10"/>
          </p:nvPr>
        </p:nvSpPr>
        <p:spPr>
          <a:xfrm>
            <a:off x="3223022" y="1707359"/>
            <a:ext cx="2727000" cy="3168254"/>
          </a:xfrm>
        </p:spPr>
        <p:txBody>
          <a:bodyPr/>
          <a:lstStyle>
            <a:lvl1pPr marL="188975" indent="-188975">
              <a:buSzPct val="100000"/>
              <a:buFontTx/>
              <a:buBlip>
                <a:blip r:embed="rId2"/>
              </a:buBlip>
              <a:defRPr sz="1050">
                <a:solidFill>
                  <a:schemeClr val="bg1"/>
                </a:solidFill>
              </a:defRPr>
            </a:lvl1pPr>
            <a:lvl2pPr marL="334522" indent="-166666">
              <a:buClr>
                <a:schemeClr val="bg1"/>
              </a:buClr>
              <a:buFont typeface="Arial" panose="02000000000000000000" pitchFamily="2" charset="-79"/>
              <a:buChar char="⎻"/>
              <a:tabLst/>
              <a:defRPr sz="900">
                <a:solidFill>
                  <a:schemeClr val="bg1"/>
                </a:solidFill>
              </a:defRPr>
            </a:lvl2pPr>
            <a:lvl3pPr marL="334522" indent="-166666">
              <a:buClr>
                <a:schemeClr val="bg1"/>
              </a:buClr>
              <a:buFont typeface="Arial" panose="02000000000000000000" pitchFamily="2" charset="-79"/>
              <a:buChar char="⎻"/>
              <a:tabLst/>
              <a:defRPr sz="825">
                <a:solidFill>
                  <a:schemeClr val="bg1"/>
                </a:solidFill>
              </a:defRPr>
            </a:lvl3pPr>
            <a:lvl4pPr marL="334522" indent="-166666">
              <a:buClr>
                <a:schemeClr val="bg1"/>
              </a:buClr>
              <a:buFont typeface="Arial" panose="02000000000000000000" pitchFamily="2" charset="-79"/>
              <a:buChar char="⎻"/>
              <a:tabLst/>
              <a:defRPr sz="788">
                <a:solidFill>
                  <a:schemeClr val="bg1"/>
                </a:solidFill>
              </a:defRPr>
            </a:lvl4pPr>
            <a:lvl5pPr marL="334522" indent="-166666">
              <a:buClr>
                <a:schemeClr val="bg1"/>
              </a:buClr>
              <a:buFont typeface="Arial" panose="02000000000000000000" pitchFamily="2" charset="-79"/>
              <a:buChar char="⎻"/>
              <a:tabLst/>
              <a:defRPr sz="788">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7160FC8B-FA33-7664-7C9C-66E5EA984956}"/>
              </a:ext>
            </a:extLst>
          </p:cNvPr>
          <p:cNvSpPr>
            <a:spLocks noGrp="1"/>
          </p:cNvSpPr>
          <p:nvPr>
            <p:ph idx="11"/>
          </p:nvPr>
        </p:nvSpPr>
        <p:spPr>
          <a:xfrm>
            <a:off x="6879886" y="1707356"/>
            <a:ext cx="1958127" cy="2018206"/>
          </a:xfrm>
          <a:solidFill>
            <a:schemeClr val="accent1"/>
          </a:solidFill>
        </p:spPr>
        <p:txBody>
          <a:bodyPr lIns="180000" tIns="180000" rIns="180000" bIns="180000" anchor="b"/>
          <a:lstStyle>
            <a:lvl1pPr marL="0" indent="0">
              <a:buSzPct val="100000"/>
              <a:buFont typeface="Arial" panose="020B0604020202020204" pitchFamily="34" charset="0"/>
              <a:buNone/>
              <a:defRPr sz="1200">
                <a:solidFill>
                  <a:schemeClr val="tx2"/>
                </a:solidFill>
                <a:latin typeface="+mn-lt"/>
              </a:defRPr>
            </a:lvl1pPr>
            <a:lvl2pPr marL="167857" indent="0">
              <a:buClr>
                <a:schemeClr val="bg1"/>
              </a:buClr>
              <a:buFont typeface="Arial" panose="02000000000000000000" pitchFamily="2" charset="-79"/>
              <a:buNone/>
              <a:tabLst/>
              <a:defRPr sz="1050">
                <a:solidFill>
                  <a:schemeClr val="bg1"/>
                </a:solidFill>
              </a:defRPr>
            </a:lvl2pPr>
            <a:lvl3pPr marL="334522" indent="-166666">
              <a:buClr>
                <a:schemeClr val="bg1"/>
              </a:buClr>
              <a:buFont typeface="Arial" panose="02000000000000000000" pitchFamily="2" charset="-79"/>
              <a:buChar char="⎻"/>
              <a:tabLst/>
              <a:defRPr sz="900">
                <a:solidFill>
                  <a:schemeClr val="bg1"/>
                </a:solidFill>
              </a:defRPr>
            </a:lvl3pPr>
            <a:lvl4pPr marL="334522" indent="-166666">
              <a:buClr>
                <a:schemeClr val="bg1"/>
              </a:buClr>
              <a:buFont typeface="Arial" panose="02000000000000000000" pitchFamily="2" charset="-79"/>
              <a:buChar char="⎻"/>
              <a:tabLst/>
              <a:defRPr sz="825">
                <a:solidFill>
                  <a:schemeClr val="bg1"/>
                </a:solidFill>
              </a:defRPr>
            </a:lvl4pPr>
            <a:lvl5pPr marL="334522" indent="-166666">
              <a:buClr>
                <a:schemeClr val="bg1"/>
              </a:buClr>
              <a:buFont typeface="Arial" panose="02000000000000000000" pitchFamily="2" charset="-79"/>
              <a:buChar char="⎻"/>
              <a:tabLst/>
              <a:defRPr sz="825">
                <a:solidFill>
                  <a:schemeClr val="bg1"/>
                </a:solidFill>
              </a:defRPr>
            </a:lvl5pPr>
          </a:lstStyle>
          <a:p>
            <a:pPr lvl="0"/>
            <a:r>
              <a:rPr lang="en-US"/>
              <a:t>Click to edit Master text styles</a:t>
            </a:r>
          </a:p>
        </p:txBody>
      </p:sp>
      <p:sp>
        <p:nvSpPr>
          <p:cNvPr id="15" name="Picture Placeholder 14">
            <a:extLst>
              <a:ext uri="{FF2B5EF4-FFF2-40B4-BE49-F238E27FC236}">
                <a16:creationId xmlns:a16="http://schemas.microsoft.com/office/drawing/2014/main" id="{3F1D326F-30F4-BEE3-4532-428A4DAACB9E}"/>
              </a:ext>
            </a:extLst>
          </p:cNvPr>
          <p:cNvSpPr>
            <a:spLocks noGrp="1"/>
          </p:cNvSpPr>
          <p:nvPr>
            <p:ph type="pic" sz="quarter" idx="12" hasCustomPrompt="1"/>
          </p:nvPr>
        </p:nvSpPr>
        <p:spPr>
          <a:xfrm>
            <a:off x="7060776" y="1959125"/>
            <a:ext cx="324000" cy="324000"/>
          </a:xfrm>
          <a:solidFill>
            <a:schemeClr val="tx2"/>
          </a:solidFill>
        </p:spPr>
        <p:txBody>
          <a:bodyPr anchor="ctr"/>
          <a:lstStyle>
            <a:lvl1pPr marL="0" indent="0" algn="ctr">
              <a:buFontTx/>
              <a:buNone/>
              <a:defRPr sz="675">
                <a:solidFill>
                  <a:schemeClr val="bg1"/>
                </a:solidFill>
              </a:defRPr>
            </a:lvl1pPr>
          </a:lstStyle>
          <a:p>
            <a:r>
              <a:rPr lang="en-US"/>
              <a:t>icon</a:t>
            </a:r>
          </a:p>
        </p:txBody>
      </p:sp>
      <p:sp>
        <p:nvSpPr>
          <p:cNvPr id="4" name="Footer Placeholder 3">
            <a:extLst>
              <a:ext uri="{FF2B5EF4-FFF2-40B4-BE49-F238E27FC236}">
                <a16:creationId xmlns:a16="http://schemas.microsoft.com/office/drawing/2014/main" id="{014CAC27-2773-061C-B935-3298D9EFFC74}"/>
              </a:ext>
            </a:extLst>
          </p:cNvPr>
          <p:cNvSpPr>
            <a:spLocks noGrp="1"/>
          </p:cNvSpPr>
          <p:nvPr>
            <p:ph type="ftr" sz="quarter" idx="13"/>
          </p:nvPr>
        </p:nvSpPr>
        <p:spPr/>
        <p:txBody>
          <a:bodyPr/>
          <a:lstStyle>
            <a:lvl1pPr>
              <a:defRPr>
                <a:solidFill>
                  <a:schemeClr val="bg1"/>
                </a:solidFill>
              </a:defRPr>
            </a:lvl1pPr>
          </a:lstStyle>
          <a:p>
            <a:r>
              <a:rPr lang="en-US"/>
              <a:t>Footer</a:t>
            </a:r>
          </a:p>
        </p:txBody>
      </p:sp>
      <p:sp>
        <p:nvSpPr>
          <p:cNvPr id="5" name="Slide Number Placeholder 4">
            <a:extLst>
              <a:ext uri="{FF2B5EF4-FFF2-40B4-BE49-F238E27FC236}">
                <a16:creationId xmlns:a16="http://schemas.microsoft.com/office/drawing/2014/main" id="{76EACD99-99A6-DA5E-0F2B-F98EBA78E506}"/>
              </a:ext>
            </a:extLst>
          </p:cNvPr>
          <p:cNvSpPr>
            <a:spLocks noGrp="1"/>
          </p:cNvSpPr>
          <p:nvPr>
            <p:ph type="sldNum" sz="quarter" idx="1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404219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685" y="659983"/>
            <a:ext cx="8532019" cy="459000"/>
          </a:xfrm>
        </p:spPr>
        <p:txBody>
          <a:bodyPr/>
          <a:lstStyle>
            <a:lvl1pPr>
              <a:defRPr sz="2550">
                <a:solidFill>
                  <a:schemeClr val="tx2"/>
                </a:solidFill>
              </a:defRPr>
            </a:lvl1pPr>
          </a:lstStyle>
          <a:p>
            <a:r>
              <a:rPr lang="en-GB"/>
              <a:t>1-column text – Title here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994" y="1123275"/>
            <a:ext cx="8532019"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3" name="Footer Placeholder 2">
            <a:extLst>
              <a:ext uri="{FF2B5EF4-FFF2-40B4-BE49-F238E27FC236}">
                <a16:creationId xmlns:a16="http://schemas.microsoft.com/office/drawing/2014/main" id="{4E455234-05EA-03F5-3F08-41CAEAE405AD}"/>
              </a:ext>
            </a:extLst>
          </p:cNvPr>
          <p:cNvSpPr>
            <a:spLocks noGrp="1"/>
          </p:cNvSpPr>
          <p:nvPr>
            <p:ph type="ftr" sz="quarter" idx="22"/>
          </p:nvPr>
        </p:nvSpPr>
        <p:spPr/>
        <p:txBody>
          <a:bodyPr/>
          <a:lstStyle/>
          <a:p>
            <a:r>
              <a:rPr lang="en-US"/>
              <a:t>Footer</a:t>
            </a:r>
          </a:p>
        </p:txBody>
      </p:sp>
      <p:sp>
        <p:nvSpPr>
          <p:cNvPr id="5" name="Text Placeholder 10">
            <a:extLst>
              <a:ext uri="{FF2B5EF4-FFF2-40B4-BE49-F238E27FC236}">
                <a16:creationId xmlns:a16="http://schemas.microsoft.com/office/drawing/2014/main" id="{9AF39B29-13BC-A3A2-9812-CA9C7B55AA5B}"/>
              </a:ext>
            </a:extLst>
          </p:cNvPr>
          <p:cNvSpPr>
            <a:spLocks noGrp="1"/>
          </p:cNvSpPr>
          <p:nvPr>
            <p:ph type="body" sz="quarter" idx="21"/>
          </p:nvPr>
        </p:nvSpPr>
        <p:spPr>
          <a:xfrm>
            <a:off x="305684" y="1728000"/>
            <a:ext cx="8532019" cy="3158729"/>
          </a:xfrm>
        </p:spPr>
        <p:txBody>
          <a:bodyPr/>
          <a:lstStyle>
            <a:lvl1pPr marL="271441" indent="-271441">
              <a:spcAft>
                <a:spcPts val="600"/>
              </a:spcAft>
              <a:defRPr sz="1280"/>
            </a:lvl1pPr>
            <a:lvl2pPr marL="476210" indent="-173817">
              <a:spcAft>
                <a:spcPts val="750"/>
              </a:spcAft>
              <a:defRPr/>
            </a:lvl2pPr>
            <a:lvl3pPr marL="660742" indent="-165483">
              <a:spcAft>
                <a:spcPts val="750"/>
              </a:spcAft>
              <a:defRPr/>
            </a:lvl3pPr>
            <a:lvl4pPr marL="809558" indent="-144054">
              <a:spcAft>
                <a:spcPts val="750"/>
              </a:spcAft>
              <a:defRPr/>
            </a:lvl4pPr>
            <a:lvl5pPr marL="964326" indent="-136910">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84312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685" y="659983"/>
            <a:ext cx="8532019" cy="459000"/>
          </a:xfrm>
        </p:spPr>
        <p:txBody>
          <a:bodyPr/>
          <a:lstStyle>
            <a:lvl1pPr>
              <a:defRPr sz="2550">
                <a:solidFill>
                  <a:schemeClr val="tx2"/>
                </a:solidFill>
              </a:defRPr>
            </a:lvl1pPr>
          </a:lstStyle>
          <a:p>
            <a:r>
              <a:rPr lang="en-GB"/>
              <a:t>2-column text – Title here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994" y="1123275"/>
            <a:ext cx="8532019"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3" name="Footer Placeholder 2">
            <a:extLst>
              <a:ext uri="{FF2B5EF4-FFF2-40B4-BE49-F238E27FC236}">
                <a16:creationId xmlns:a16="http://schemas.microsoft.com/office/drawing/2014/main" id="{041D77AA-B6D5-74E8-FA4F-986168936211}"/>
              </a:ext>
            </a:extLst>
          </p:cNvPr>
          <p:cNvSpPr>
            <a:spLocks noGrp="1"/>
          </p:cNvSpPr>
          <p:nvPr>
            <p:ph type="ftr" sz="quarter" idx="23"/>
          </p:nvPr>
        </p:nvSpPr>
        <p:spPr/>
        <p:txBody>
          <a:bodyPr/>
          <a:lstStyle/>
          <a:p>
            <a:r>
              <a:rPr lang="en-US"/>
              <a:t>Footer</a:t>
            </a:r>
          </a:p>
        </p:txBody>
      </p:sp>
      <p:sp>
        <p:nvSpPr>
          <p:cNvPr id="9" name="Text Placeholder 10">
            <a:extLst>
              <a:ext uri="{FF2B5EF4-FFF2-40B4-BE49-F238E27FC236}">
                <a16:creationId xmlns:a16="http://schemas.microsoft.com/office/drawing/2014/main" id="{0E5BBCF0-5927-C1AB-ACCA-EE52FA6E7434}"/>
              </a:ext>
            </a:extLst>
          </p:cNvPr>
          <p:cNvSpPr>
            <a:spLocks noGrp="1"/>
          </p:cNvSpPr>
          <p:nvPr>
            <p:ph type="body" sz="quarter" idx="26"/>
          </p:nvPr>
        </p:nvSpPr>
        <p:spPr>
          <a:xfrm>
            <a:off x="305682" y="1728000"/>
            <a:ext cx="4185000" cy="3170634"/>
          </a:xfrm>
        </p:spPr>
        <p:txBody>
          <a:bodyPr/>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10">
            <a:extLst>
              <a:ext uri="{FF2B5EF4-FFF2-40B4-BE49-F238E27FC236}">
                <a16:creationId xmlns:a16="http://schemas.microsoft.com/office/drawing/2014/main" id="{494B83A5-0413-9369-4659-F71D2FCA5AB6}"/>
              </a:ext>
            </a:extLst>
          </p:cNvPr>
          <p:cNvSpPr>
            <a:spLocks noGrp="1"/>
          </p:cNvSpPr>
          <p:nvPr>
            <p:ph type="body" sz="quarter" idx="27"/>
          </p:nvPr>
        </p:nvSpPr>
        <p:spPr>
          <a:xfrm>
            <a:off x="4652614" y="1728000"/>
            <a:ext cx="4185000" cy="3170634"/>
          </a:xfrm>
        </p:spPr>
        <p:txBody>
          <a:bodyPr/>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713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olumn continuous text">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7FEE8D8F-A264-3B4A-9912-6AEC77BF6E8C}"/>
              </a:ext>
            </a:extLst>
          </p:cNvPr>
          <p:cNvSpPr>
            <a:spLocks noGrp="1"/>
          </p:cNvSpPr>
          <p:nvPr>
            <p:ph type="body" sz="quarter" idx="28"/>
          </p:nvPr>
        </p:nvSpPr>
        <p:spPr>
          <a:xfrm>
            <a:off x="304247" y="1728000"/>
            <a:ext cx="8533366" cy="3170634"/>
          </a:xfrm>
        </p:spPr>
        <p:txBody>
          <a:bodyPr numCol="2" spcCol="360000"/>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305685" y="659983"/>
            <a:ext cx="8532019" cy="459000"/>
          </a:xfrm>
        </p:spPr>
        <p:txBody>
          <a:bodyPr/>
          <a:lstStyle>
            <a:lvl1pPr>
              <a:defRPr sz="2550">
                <a:solidFill>
                  <a:schemeClr val="tx2"/>
                </a:solidFill>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994" y="1123275"/>
            <a:ext cx="8532019"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3" name="Footer Placeholder 2">
            <a:extLst>
              <a:ext uri="{FF2B5EF4-FFF2-40B4-BE49-F238E27FC236}">
                <a16:creationId xmlns:a16="http://schemas.microsoft.com/office/drawing/2014/main" id="{041D77AA-B6D5-74E8-FA4F-986168936211}"/>
              </a:ext>
            </a:extLst>
          </p:cNvPr>
          <p:cNvSpPr>
            <a:spLocks noGrp="1"/>
          </p:cNvSpPr>
          <p:nvPr>
            <p:ph type="ftr" sz="quarter" idx="23"/>
          </p:nvPr>
        </p:nvSpPr>
        <p:spPr/>
        <p:txBody>
          <a:bodyPr/>
          <a:lstStyle/>
          <a:p>
            <a:r>
              <a:rPr lang="en-US"/>
              <a:t>Footer</a:t>
            </a:r>
          </a:p>
        </p:txBody>
      </p:sp>
    </p:spTree>
    <p:extLst>
      <p:ext uri="{BB962C8B-B14F-4D97-AF65-F5344CB8AC3E}">
        <p14:creationId xmlns:p14="http://schemas.microsoft.com/office/powerpoint/2010/main" val="2649699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662013F-D989-6974-4E5F-A83F7AA2E18E}"/>
              </a:ext>
            </a:extLst>
          </p:cNvPr>
          <p:cNvSpPr>
            <a:spLocks noGrp="1"/>
          </p:cNvSpPr>
          <p:nvPr>
            <p:ph type="body" sz="quarter" idx="27"/>
          </p:nvPr>
        </p:nvSpPr>
        <p:spPr>
          <a:xfrm>
            <a:off x="305683" y="1728000"/>
            <a:ext cx="2690507" cy="3170634"/>
          </a:xfrm>
        </p:spPr>
        <p:txBody>
          <a:bodyPr/>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05685" y="659983"/>
            <a:ext cx="8532019" cy="459000"/>
          </a:xfrm>
        </p:spPr>
        <p:txBody>
          <a:bodyPr/>
          <a:lstStyle>
            <a:lvl1pPr>
              <a:defRPr sz="2550">
                <a:solidFill>
                  <a:schemeClr val="tx2"/>
                </a:solidFill>
              </a:defRPr>
            </a:lvl1pPr>
          </a:lstStyle>
          <a:p>
            <a:r>
              <a:rPr lang="en-GB" dirty="0"/>
              <a:t>3-column text – Title here</a:t>
            </a:r>
            <a:endParaRPr lang="en-US" dirty="0"/>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994" y="1123275"/>
            <a:ext cx="8532019"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pPr marL="0" marR="0" lvl="0" indent="0" algn="l" defTabSz="685710" rtl="0" eaLnBrk="1" fontAlgn="auto" latinLnBrk="0" hangingPunct="1">
              <a:lnSpc>
                <a:spcPct val="95000"/>
              </a:lnSpc>
              <a:spcBef>
                <a:spcPts val="0"/>
              </a:spcBef>
              <a:spcAft>
                <a:spcPts val="0"/>
              </a:spcAft>
              <a:buClr>
                <a:schemeClr val="accent1"/>
              </a:buClr>
              <a:buSzPct val="100000"/>
              <a:buFont typeface="Arial" panose="020B0604020202020204" pitchFamily="34" charset="0"/>
              <a:buNone/>
              <a:tabLst/>
              <a:defRPr/>
            </a:pPr>
            <a:r>
              <a:rPr lang="en-GB"/>
              <a:t>Optional subtitle - here</a:t>
            </a:r>
          </a:p>
          <a:p>
            <a:pPr lvl="0"/>
            <a:endParaRPr lang="en-US"/>
          </a:p>
        </p:txBody>
      </p:sp>
      <p:sp>
        <p:nvSpPr>
          <p:cNvPr id="5" name="Footer Placeholder 4">
            <a:extLst>
              <a:ext uri="{FF2B5EF4-FFF2-40B4-BE49-F238E27FC236}">
                <a16:creationId xmlns:a16="http://schemas.microsoft.com/office/drawing/2014/main" id="{2FB9BB53-C509-2CE0-4A5D-02B50C101EE7}"/>
              </a:ext>
            </a:extLst>
          </p:cNvPr>
          <p:cNvSpPr>
            <a:spLocks noGrp="1"/>
          </p:cNvSpPr>
          <p:nvPr>
            <p:ph type="ftr" sz="quarter" idx="24"/>
          </p:nvPr>
        </p:nvSpPr>
        <p:spPr/>
        <p:txBody>
          <a:bodyPr/>
          <a:lstStyle/>
          <a:p>
            <a:r>
              <a:rPr lang="en-US"/>
              <a:t>Footer</a:t>
            </a:r>
          </a:p>
        </p:txBody>
      </p:sp>
      <p:sp>
        <p:nvSpPr>
          <p:cNvPr id="12" name="Text Placeholder 10">
            <a:extLst>
              <a:ext uri="{FF2B5EF4-FFF2-40B4-BE49-F238E27FC236}">
                <a16:creationId xmlns:a16="http://schemas.microsoft.com/office/drawing/2014/main" id="{05B2AB95-18A1-E47A-4170-47ACCE3D899D}"/>
              </a:ext>
            </a:extLst>
          </p:cNvPr>
          <p:cNvSpPr>
            <a:spLocks noGrp="1"/>
          </p:cNvSpPr>
          <p:nvPr>
            <p:ph type="body" sz="quarter" idx="28"/>
          </p:nvPr>
        </p:nvSpPr>
        <p:spPr>
          <a:xfrm>
            <a:off x="3226441" y="1728000"/>
            <a:ext cx="2690507" cy="3170634"/>
          </a:xfrm>
        </p:spPr>
        <p:txBody>
          <a:bodyPr/>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0">
            <a:extLst>
              <a:ext uri="{FF2B5EF4-FFF2-40B4-BE49-F238E27FC236}">
                <a16:creationId xmlns:a16="http://schemas.microsoft.com/office/drawing/2014/main" id="{79F45CCB-F2D0-2C0F-70D1-FAEDEB267CFA}"/>
              </a:ext>
            </a:extLst>
          </p:cNvPr>
          <p:cNvSpPr>
            <a:spLocks noGrp="1"/>
          </p:cNvSpPr>
          <p:nvPr>
            <p:ph type="body" sz="quarter" idx="29"/>
          </p:nvPr>
        </p:nvSpPr>
        <p:spPr>
          <a:xfrm>
            <a:off x="6147197" y="1728000"/>
            <a:ext cx="2690507" cy="3170634"/>
          </a:xfrm>
        </p:spPr>
        <p:txBody>
          <a:bodyPr/>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1437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column continuous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662013F-D989-6974-4E5F-A83F7AA2E18E}"/>
              </a:ext>
            </a:extLst>
          </p:cNvPr>
          <p:cNvSpPr>
            <a:spLocks noGrp="1"/>
          </p:cNvSpPr>
          <p:nvPr>
            <p:ph type="body" sz="quarter" idx="27"/>
          </p:nvPr>
        </p:nvSpPr>
        <p:spPr>
          <a:xfrm>
            <a:off x="305684" y="1728000"/>
            <a:ext cx="8531931" cy="3170634"/>
          </a:xfrm>
        </p:spPr>
        <p:txBody>
          <a:bodyPr numCol="3" spcCol="360000"/>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305685" y="659983"/>
            <a:ext cx="8532019" cy="459000"/>
          </a:xfrm>
        </p:spPr>
        <p:txBody>
          <a:bodyPr/>
          <a:lstStyle>
            <a:lvl1pPr>
              <a:defRPr sz="2550">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994" y="1123275"/>
            <a:ext cx="8532019"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5" name="Footer Placeholder 4">
            <a:extLst>
              <a:ext uri="{FF2B5EF4-FFF2-40B4-BE49-F238E27FC236}">
                <a16:creationId xmlns:a16="http://schemas.microsoft.com/office/drawing/2014/main" id="{2FB9BB53-C509-2CE0-4A5D-02B50C101EE7}"/>
              </a:ext>
            </a:extLst>
          </p:cNvPr>
          <p:cNvSpPr>
            <a:spLocks noGrp="1"/>
          </p:cNvSpPr>
          <p:nvPr>
            <p:ph type="ftr" sz="quarter" idx="24"/>
          </p:nvPr>
        </p:nvSpPr>
        <p:spPr/>
        <p:txBody>
          <a:bodyPr/>
          <a:lstStyle/>
          <a:p>
            <a:r>
              <a:rPr lang="en-US"/>
              <a:t>Footer</a:t>
            </a:r>
          </a:p>
        </p:txBody>
      </p:sp>
    </p:spTree>
    <p:extLst>
      <p:ext uri="{BB962C8B-B14F-4D97-AF65-F5344CB8AC3E}">
        <p14:creationId xmlns:p14="http://schemas.microsoft.com/office/powerpoint/2010/main" val="1267434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column text + image">
    <p:spTree>
      <p:nvGrpSpPr>
        <p:cNvPr id="1" name=""/>
        <p:cNvGrpSpPr/>
        <p:nvPr/>
      </p:nvGrpSpPr>
      <p:grpSpPr>
        <a:xfrm>
          <a:off x="0" y="0"/>
          <a:ext cx="0" cy="0"/>
          <a:chOff x="0" y="0"/>
          <a:chExt cx="0" cy="0"/>
        </a:xfrm>
      </p:grpSpPr>
      <p:sp>
        <p:nvSpPr>
          <p:cNvPr id="2" name="Title 1"/>
          <p:cNvSpPr>
            <a:spLocks noGrp="1"/>
          </p:cNvSpPr>
          <p:nvPr>
            <p:ph type="title"/>
          </p:nvPr>
        </p:nvSpPr>
        <p:spPr>
          <a:xfrm>
            <a:off x="305685" y="659983"/>
            <a:ext cx="8532019" cy="459000"/>
          </a:xfrm>
        </p:spPr>
        <p:txBody>
          <a:bodyPr/>
          <a:lstStyle>
            <a:lvl1pPr>
              <a:defRPr sz="2550">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994" y="1123275"/>
            <a:ext cx="8532019"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1" name="Picture Placeholder 10">
            <a:extLst>
              <a:ext uri="{FF2B5EF4-FFF2-40B4-BE49-F238E27FC236}">
                <a16:creationId xmlns:a16="http://schemas.microsoft.com/office/drawing/2014/main" id="{CF9FCF64-AD09-06C1-7020-58FA8792DA1B}"/>
              </a:ext>
            </a:extLst>
          </p:cNvPr>
          <p:cNvSpPr>
            <a:spLocks noGrp="1"/>
          </p:cNvSpPr>
          <p:nvPr>
            <p:ph type="pic" sz="quarter" idx="10"/>
          </p:nvPr>
        </p:nvSpPr>
        <p:spPr>
          <a:xfrm>
            <a:off x="6409944" y="1728000"/>
            <a:ext cx="2430000" cy="2430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4" name="Footer Placeholder 3">
            <a:extLst>
              <a:ext uri="{FF2B5EF4-FFF2-40B4-BE49-F238E27FC236}">
                <a16:creationId xmlns:a16="http://schemas.microsoft.com/office/drawing/2014/main" id="{B878C2EF-8F40-F61A-95BD-4CC832B931C7}"/>
              </a:ext>
            </a:extLst>
          </p:cNvPr>
          <p:cNvSpPr>
            <a:spLocks noGrp="1"/>
          </p:cNvSpPr>
          <p:nvPr>
            <p:ph type="ftr" sz="quarter" idx="23"/>
          </p:nvPr>
        </p:nvSpPr>
        <p:spPr/>
        <p:txBody>
          <a:bodyPr/>
          <a:lstStyle/>
          <a:p>
            <a:r>
              <a:rPr lang="en-US"/>
              <a:t>Footer</a:t>
            </a:r>
          </a:p>
        </p:txBody>
      </p:sp>
      <p:sp>
        <p:nvSpPr>
          <p:cNvPr id="9" name="Text Placeholder 10">
            <a:extLst>
              <a:ext uri="{FF2B5EF4-FFF2-40B4-BE49-F238E27FC236}">
                <a16:creationId xmlns:a16="http://schemas.microsoft.com/office/drawing/2014/main" id="{A716633A-9E90-2EBC-839D-F1DC402C91DB}"/>
              </a:ext>
            </a:extLst>
          </p:cNvPr>
          <p:cNvSpPr>
            <a:spLocks noGrp="1"/>
          </p:cNvSpPr>
          <p:nvPr>
            <p:ph type="body" sz="quarter" idx="27"/>
          </p:nvPr>
        </p:nvSpPr>
        <p:spPr>
          <a:xfrm>
            <a:off x="305683" y="1728000"/>
            <a:ext cx="2690507" cy="3170634"/>
          </a:xfrm>
        </p:spPr>
        <p:txBody>
          <a:bodyPr/>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0">
            <a:extLst>
              <a:ext uri="{FF2B5EF4-FFF2-40B4-BE49-F238E27FC236}">
                <a16:creationId xmlns:a16="http://schemas.microsoft.com/office/drawing/2014/main" id="{477BDC8C-1479-1B15-56DD-B5D65D842D3C}"/>
              </a:ext>
            </a:extLst>
          </p:cNvPr>
          <p:cNvSpPr>
            <a:spLocks noGrp="1"/>
          </p:cNvSpPr>
          <p:nvPr>
            <p:ph type="body" sz="quarter" idx="28"/>
          </p:nvPr>
        </p:nvSpPr>
        <p:spPr>
          <a:xfrm>
            <a:off x="3226441" y="1728000"/>
            <a:ext cx="2690507" cy="3170634"/>
          </a:xfrm>
        </p:spPr>
        <p:txBody>
          <a:bodyPr/>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35942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column text + image continuous">
    <p:spTree>
      <p:nvGrpSpPr>
        <p:cNvPr id="1" name=""/>
        <p:cNvGrpSpPr/>
        <p:nvPr/>
      </p:nvGrpSpPr>
      <p:grpSpPr>
        <a:xfrm>
          <a:off x="0" y="0"/>
          <a:ext cx="0" cy="0"/>
          <a:chOff x="0" y="0"/>
          <a:chExt cx="0" cy="0"/>
        </a:xfrm>
      </p:grpSpPr>
      <p:sp>
        <p:nvSpPr>
          <p:cNvPr id="2" name="Title 1"/>
          <p:cNvSpPr>
            <a:spLocks noGrp="1"/>
          </p:cNvSpPr>
          <p:nvPr>
            <p:ph type="title"/>
          </p:nvPr>
        </p:nvSpPr>
        <p:spPr>
          <a:xfrm>
            <a:off x="305685" y="659983"/>
            <a:ext cx="8532019" cy="459000"/>
          </a:xfrm>
        </p:spPr>
        <p:txBody>
          <a:bodyPr/>
          <a:lstStyle>
            <a:lvl1pPr>
              <a:defRPr sz="2550">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994" y="1123275"/>
            <a:ext cx="8532019"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1" name="Picture Placeholder 10">
            <a:extLst>
              <a:ext uri="{FF2B5EF4-FFF2-40B4-BE49-F238E27FC236}">
                <a16:creationId xmlns:a16="http://schemas.microsoft.com/office/drawing/2014/main" id="{CF9FCF64-AD09-06C1-7020-58FA8792DA1B}"/>
              </a:ext>
            </a:extLst>
          </p:cNvPr>
          <p:cNvSpPr>
            <a:spLocks noGrp="1"/>
          </p:cNvSpPr>
          <p:nvPr>
            <p:ph type="pic" sz="quarter" idx="10"/>
          </p:nvPr>
        </p:nvSpPr>
        <p:spPr>
          <a:xfrm>
            <a:off x="6409944" y="1728000"/>
            <a:ext cx="2430000" cy="2430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4" name="Footer Placeholder 3">
            <a:extLst>
              <a:ext uri="{FF2B5EF4-FFF2-40B4-BE49-F238E27FC236}">
                <a16:creationId xmlns:a16="http://schemas.microsoft.com/office/drawing/2014/main" id="{B878C2EF-8F40-F61A-95BD-4CC832B931C7}"/>
              </a:ext>
            </a:extLst>
          </p:cNvPr>
          <p:cNvSpPr>
            <a:spLocks noGrp="1"/>
          </p:cNvSpPr>
          <p:nvPr>
            <p:ph type="ftr" sz="quarter" idx="23"/>
          </p:nvPr>
        </p:nvSpPr>
        <p:spPr/>
        <p:txBody>
          <a:bodyPr/>
          <a:lstStyle/>
          <a:p>
            <a:r>
              <a:rPr lang="en-US"/>
              <a:t>Footer</a:t>
            </a:r>
          </a:p>
        </p:txBody>
      </p:sp>
      <p:sp>
        <p:nvSpPr>
          <p:cNvPr id="9" name="Text Placeholder 10">
            <a:extLst>
              <a:ext uri="{FF2B5EF4-FFF2-40B4-BE49-F238E27FC236}">
                <a16:creationId xmlns:a16="http://schemas.microsoft.com/office/drawing/2014/main" id="{A716633A-9E90-2EBC-839D-F1DC402C91DB}"/>
              </a:ext>
            </a:extLst>
          </p:cNvPr>
          <p:cNvSpPr>
            <a:spLocks noGrp="1"/>
          </p:cNvSpPr>
          <p:nvPr>
            <p:ph type="body" sz="quarter" idx="27"/>
          </p:nvPr>
        </p:nvSpPr>
        <p:spPr>
          <a:xfrm>
            <a:off x="305682" y="1728000"/>
            <a:ext cx="5611264" cy="3170634"/>
          </a:xfrm>
        </p:spPr>
        <p:txBody>
          <a:bodyPr numCol="2" spcCol="360000"/>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221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bstone">
    <p:spTree>
      <p:nvGrpSpPr>
        <p:cNvPr id="1" name=""/>
        <p:cNvGrpSpPr/>
        <p:nvPr/>
      </p:nvGrpSpPr>
      <p:grpSpPr>
        <a:xfrm>
          <a:off x="0" y="0"/>
          <a:ext cx="0" cy="0"/>
          <a:chOff x="0" y="0"/>
          <a:chExt cx="0" cy="0"/>
        </a:xfrm>
      </p:grpSpPr>
      <p:sp>
        <p:nvSpPr>
          <p:cNvPr id="2" name="Title 1"/>
          <p:cNvSpPr>
            <a:spLocks noGrp="1"/>
          </p:cNvSpPr>
          <p:nvPr>
            <p:ph type="title"/>
          </p:nvPr>
        </p:nvSpPr>
        <p:spPr>
          <a:xfrm>
            <a:off x="305685" y="659983"/>
            <a:ext cx="8532019" cy="459000"/>
          </a:xfrm>
        </p:spPr>
        <p:txBody>
          <a:bodyPr/>
          <a:lstStyle>
            <a:lvl1pPr>
              <a:defRPr sz="2550">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994" y="1123275"/>
            <a:ext cx="8532019"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0" name="Text Placeholder 9">
            <a:extLst>
              <a:ext uri="{FF2B5EF4-FFF2-40B4-BE49-F238E27FC236}">
                <a16:creationId xmlns:a16="http://schemas.microsoft.com/office/drawing/2014/main" id="{3CEE5583-B839-7C70-7394-EC896A9715AF}"/>
              </a:ext>
            </a:extLst>
          </p:cNvPr>
          <p:cNvSpPr>
            <a:spLocks noGrp="1"/>
          </p:cNvSpPr>
          <p:nvPr>
            <p:ph type="body" sz="quarter" idx="21"/>
          </p:nvPr>
        </p:nvSpPr>
        <p:spPr>
          <a:xfrm>
            <a:off x="302815" y="2149067"/>
            <a:ext cx="2106000" cy="1080000"/>
          </a:xfrm>
        </p:spPr>
        <p:txBody>
          <a:bodyPr/>
          <a:lstStyle>
            <a:lvl1pPr marL="0" indent="0">
              <a:spcAft>
                <a:spcPts val="1350"/>
              </a:spcAft>
              <a:buFont typeface="Arial" panose="020B0604020202020204" pitchFamily="34" charset="0"/>
              <a:buNone/>
              <a:defRPr sz="975">
                <a:solidFill>
                  <a:schemeClr val="tx2"/>
                </a:solidFill>
              </a:defRPr>
            </a:lvl1pPr>
            <a:lvl2pPr marL="188975" indent="-188975">
              <a:spcAft>
                <a:spcPts val="75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900">
                <a:solidFill>
                  <a:schemeClr val="tx2"/>
                </a:solidFill>
              </a:defRPr>
            </a:lvl3pPr>
            <a:lvl4pPr marL="188975" indent="-188975">
              <a:spcAft>
                <a:spcPts val="750"/>
              </a:spcAft>
              <a:buSzPct val="80000"/>
              <a:buFontTx/>
              <a:buBlip>
                <a:blip r:embed="rId2"/>
              </a:buBlip>
              <a:tabLst/>
              <a:defRPr sz="900">
                <a:solidFill>
                  <a:schemeClr val="tx2"/>
                </a:solidFill>
              </a:defRPr>
            </a:lvl4pPr>
            <a:lvl5pPr marL="188975" indent="-188975">
              <a:spcAft>
                <a:spcPts val="750"/>
              </a:spcAft>
              <a:buSzPct val="80000"/>
              <a:buFontTx/>
              <a:buBlip>
                <a:blip r:embed="rId2"/>
              </a:buBlip>
              <a:tabLst/>
              <a:defRPr sz="900">
                <a:solidFill>
                  <a:schemeClr val="tx2"/>
                </a:solidFill>
              </a:defRPr>
            </a:lvl5pPr>
          </a:lstStyle>
          <a:p>
            <a:pPr lvl="0"/>
            <a:r>
              <a:rPr lang="en-US"/>
              <a:t>Click to edit Master text styles</a:t>
            </a:r>
          </a:p>
        </p:txBody>
      </p:sp>
      <p:sp>
        <p:nvSpPr>
          <p:cNvPr id="9" name="Picture Placeholder 14">
            <a:extLst>
              <a:ext uri="{FF2B5EF4-FFF2-40B4-BE49-F238E27FC236}">
                <a16:creationId xmlns:a16="http://schemas.microsoft.com/office/drawing/2014/main" id="{B221B826-6C04-9E38-BD29-CCD8DDEB6CA4}"/>
              </a:ext>
            </a:extLst>
          </p:cNvPr>
          <p:cNvSpPr>
            <a:spLocks noGrp="1" noChangeAspect="1"/>
          </p:cNvSpPr>
          <p:nvPr>
            <p:ph type="pic" sz="quarter" idx="34" hasCustomPrompt="1"/>
          </p:nvPr>
        </p:nvSpPr>
        <p:spPr>
          <a:xfrm>
            <a:off x="302816" y="1728000"/>
            <a:ext cx="324000" cy="324000"/>
          </a:xfrm>
          <a:solidFill>
            <a:schemeClr val="accent1"/>
          </a:solidFill>
        </p:spPr>
        <p:txBody>
          <a:bodyPr anchor="ctr"/>
          <a:lstStyle>
            <a:lvl1pPr marL="0" indent="0" algn="ctr">
              <a:buFontTx/>
              <a:buNone/>
              <a:defRPr sz="675">
                <a:solidFill>
                  <a:schemeClr val="tx2"/>
                </a:solidFill>
              </a:defRPr>
            </a:lvl1pPr>
          </a:lstStyle>
          <a:p>
            <a:r>
              <a:rPr lang="en-US"/>
              <a:t>icon</a:t>
            </a:r>
          </a:p>
        </p:txBody>
      </p:sp>
      <p:sp>
        <p:nvSpPr>
          <p:cNvPr id="12" name="Text Placeholder 9">
            <a:extLst>
              <a:ext uri="{FF2B5EF4-FFF2-40B4-BE49-F238E27FC236}">
                <a16:creationId xmlns:a16="http://schemas.microsoft.com/office/drawing/2014/main" id="{5451D7E8-D7B5-07B3-D4E7-1D1F79EBD9AB}"/>
              </a:ext>
            </a:extLst>
          </p:cNvPr>
          <p:cNvSpPr>
            <a:spLocks noGrp="1"/>
          </p:cNvSpPr>
          <p:nvPr>
            <p:ph type="body" sz="quarter" idx="35"/>
          </p:nvPr>
        </p:nvSpPr>
        <p:spPr>
          <a:xfrm>
            <a:off x="2493169" y="2149067"/>
            <a:ext cx="2106000" cy="1080000"/>
          </a:xfrm>
        </p:spPr>
        <p:txBody>
          <a:bodyPr/>
          <a:lstStyle>
            <a:lvl1pPr marL="0" indent="0">
              <a:spcAft>
                <a:spcPts val="1350"/>
              </a:spcAft>
              <a:buFont typeface="Arial" panose="020B0604020202020204" pitchFamily="34" charset="0"/>
              <a:buNone/>
              <a:defRPr sz="975">
                <a:solidFill>
                  <a:schemeClr val="tx2"/>
                </a:solidFill>
              </a:defRPr>
            </a:lvl1pPr>
            <a:lvl2pPr marL="188975" indent="-188975">
              <a:spcAft>
                <a:spcPts val="75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900">
                <a:solidFill>
                  <a:schemeClr val="tx2"/>
                </a:solidFill>
              </a:defRPr>
            </a:lvl3pPr>
            <a:lvl4pPr marL="188975" indent="-188975">
              <a:spcAft>
                <a:spcPts val="750"/>
              </a:spcAft>
              <a:buSzPct val="80000"/>
              <a:buFontTx/>
              <a:buBlip>
                <a:blip r:embed="rId2"/>
              </a:buBlip>
              <a:tabLst/>
              <a:defRPr sz="900">
                <a:solidFill>
                  <a:schemeClr val="tx2"/>
                </a:solidFill>
              </a:defRPr>
            </a:lvl4pPr>
            <a:lvl5pPr marL="188975" indent="-188975">
              <a:spcAft>
                <a:spcPts val="750"/>
              </a:spcAft>
              <a:buSzPct val="80000"/>
              <a:buFontTx/>
              <a:buBlip>
                <a:blip r:embed="rId2"/>
              </a:buBlip>
              <a:tabLst/>
              <a:defRPr sz="900">
                <a:solidFill>
                  <a:schemeClr val="tx2"/>
                </a:solidFill>
              </a:defRPr>
            </a:lvl5pPr>
          </a:lstStyle>
          <a:p>
            <a:pPr lvl="0"/>
            <a:r>
              <a:rPr lang="en-US"/>
              <a:t>Click to edit Master text styles</a:t>
            </a:r>
          </a:p>
        </p:txBody>
      </p:sp>
      <p:sp>
        <p:nvSpPr>
          <p:cNvPr id="13" name="Picture Placeholder 14">
            <a:extLst>
              <a:ext uri="{FF2B5EF4-FFF2-40B4-BE49-F238E27FC236}">
                <a16:creationId xmlns:a16="http://schemas.microsoft.com/office/drawing/2014/main" id="{98C50C19-FBDD-BEA6-4E50-3F9272CBC6BA}"/>
              </a:ext>
            </a:extLst>
          </p:cNvPr>
          <p:cNvSpPr>
            <a:spLocks noGrp="1" noChangeAspect="1"/>
          </p:cNvSpPr>
          <p:nvPr>
            <p:ph type="pic" sz="quarter" idx="36" hasCustomPrompt="1"/>
          </p:nvPr>
        </p:nvSpPr>
        <p:spPr>
          <a:xfrm>
            <a:off x="2493170" y="1728000"/>
            <a:ext cx="324000" cy="324000"/>
          </a:xfrm>
          <a:solidFill>
            <a:schemeClr val="accent1"/>
          </a:solidFill>
        </p:spPr>
        <p:txBody>
          <a:bodyPr anchor="ctr"/>
          <a:lstStyle>
            <a:lvl1pPr marL="0" indent="0" algn="ctr">
              <a:buFontTx/>
              <a:buNone/>
              <a:defRPr sz="675">
                <a:solidFill>
                  <a:schemeClr val="tx2"/>
                </a:solidFill>
              </a:defRPr>
            </a:lvl1pPr>
          </a:lstStyle>
          <a:p>
            <a:r>
              <a:rPr lang="en-US"/>
              <a:t>icon</a:t>
            </a:r>
          </a:p>
        </p:txBody>
      </p:sp>
      <p:sp>
        <p:nvSpPr>
          <p:cNvPr id="14" name="Text Placeholder 9">
            <a:extLst>
              <a:ext uri="{FF2B5EF4-FFF2-40B4-BE49-F238E27FC236}">
                <a16:creationId xmlns:a16="http://schemas.microsoft.com/office/drawing/2014/main" id="{24C40CA9-6952-A079-4015-744F8C138914}"/>
              </a:ext>
            </a:extLst>
          </p:cNvPr>
          <p:cNvSpPr>
            <a:spLocks noGrp="1"/>
          </p:cNvSpPr>
          <p:nvPr>
            <p:ph type="body" sz="quarter" idx="37"/>
          </p:nvPr>
        </p:nvSpPr>
        <p:spPr>
          <a:xfrm>
            <a:off x="4683523" y="2149067"/>
            <a:ext cx="2106000" cy="1080000"/>
          </a:xfrm>
        </p:spPr>
        <p:txBody>
          <a:bodyPr/>
          <a:lstStyle>
            <a:lvl1pPr marL="0" indent="0">
              <a:spcAft>
                <a:spcPts val="1350"/>
              </a:spcAft>
              <a:buFont typeface="Arial" panose="020B0604020202020204" pitchFamily="34" charset="0"/>
              <a:buNone/>
              <a:defRPr sz="975">
                <a:solidFill>
                  <a:schemeClr val="tx2"/>
                </a:solidFill>
              </a:defRPr>
            </a:lvl1pPr>
            <a:lvl2pPr marL="188975" indent="-188975">
              <a:spcAft>
                <a:spcPts val="75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900">
                <a:solidFill>
                  <a:schemeClr val="tx2"/>
                </a:solidFill>
              </a:defRPr>
            </a:lvl3pPr>
            <a:lvl4pPr marL="188975" indent="-188975">
              <a:spcAft>
                <a:spcPts val="750"/>
              </a:spcAft>
              <a:buSzPct val="80000"/>
              <a:buFontTx/>
              <a:buBlip>
                <a:blip r:embed="rId2"/>
              </a:buBlip>
              <a:tabLst/>
              <a:defRPr sz="900">
                <a:solidFill>
                  <a:schemeClr val="tx2"/>
                </a:solidFill>
              </a:defRPr>
            </a:lvl4pPr>
            <a:lvl5pPr marL="188975" indent="-188975">
              <a:spcAft>
                <a:spcPts val="750"/>
              </a:spcAft>
              <a:buSzPct val="80000"/>
              <a:buFontTx/>
              <a:buBlip>
                <a:blip r:embed="rId2"/>
              </a:buBlip>
              <a:tabLst/>
              <a:defRPr sz="900">
                <a:solidFill>
                  <a:schemeClr val="tx2"/>
                </a:solidFill>
              </a:defRPr>
            </a:lvl5pPr>
          </a:lstStyle>
          <a:p>
            <a:pPr lvl="0"/>
            <a:r>
              <a:rPr lang="en-US"/>
              <a:t>Click to edit Master text styles</a:t>
            </a:r>
          </a:p>
        </p:txBody>
      </p:sp>
      <p:sp>
        <p:nvSpPr>
          <p:cNvPr id="15" name="Picture Placeholder 14">
            <a:extLst>
              <a:ext uri="{FF2B5EF4-FFF2-40B4-BE49-F238E27FC236}">
                <a16:creationId xmlns:a16="http://schemas.microsoft.com/office/drawing/2014/main" id="{F424AEFA-DD73-74EC-BB4F-9FD9A2560920}"/>
              </a:ext>
            </a:extLst>
          </p:cNvPr>
          <p:cNvSpPr>
            <a:spLocks noGrp="1" noChangeAspect="1"/>
          </p:cNvSpPr>
          <p:nvPr>
            <p:ph type="pic" sz="quarter" idx="38" hasCustomPrompt="1"/>
          </p:nvPr>
        </p:nvSpPr>
        <p:spPr>
          <a:xfrm>
            <a:off x="4683523" y="1728000"/>
            <a:ext cx="324000" cy="324000"/>
          </a:xfrm>
          <a:solidFill>
            <a:schemeClr val="accent1"/>
          </a:solidFill>
        </p:spPr>
        <p:txBody>
          <a:bodyPr anchor="ctr"/>
          <a:lstStyle>
            <a:lvl1pPr marL="0" indent="0" algn="ctr">
              <a:buFontTx/>
              <a:buNone/>
              <a:defRPr sz="675">
                <a:solidFill>
                  <a:schemeClr val="tx2"/>
                </a:solidFill>
              </a:defRPr>
            </a:lvl1pPr>
          </a:lstStyle>
          <a:p>
            <a:r>
              <a:rPr lang="en-US"/>
              <a:t>icon</a:t>
            </a:r>
          </a:p>
        </p:txBody>
      </p:sp>
      <p:sp>
        <p:nvSpPr>
          <p:cNvPr id="16" name="Text Placeholder 9">
            <a:extLst>
              <a:ext uri="{FF2B5EF4-FFF2-40B4-BE49-F238E27FC236}">
                <a16:creationId xmlns:a16="http://schemas.microsoft.com/office/drawing/2014/main" id="{0EADE9C3-A6A4-8BC7-85E4-983339F753BD}"/>
              </a:ext>
            </a:extLst>
          </p:cNvPr>
          <p:cNvSpPr>
            <a:spLocks noGrp="1"/>
          </p:cNvSpPr>
          <p:nvPr>
            <p:ph type="body" sz="quarter" idx="39"/>
          </p:nvPr>
        </p:nvSpPr>
        <p:spPr>
          <a:xfrm>
            <a:off x="6873877" y="2149067"/>
            <a:ext cx="2106000" cy="1080000"/>
          </a:xfrm>
        </p:spPr>
        <p:txBody>
          <a:bodyPr/>
          <a:lstStyle>
            <a:lvl1pPr marL="0" indent="0">
              <a:spcAft>
                <a:spcPts val="1350"/>
              </a:spcAft>
              <a:buFont typeface="Arial" panose="020B0604020202020204" pitchFamily="34" charset="0"/>
              <a:buNone/>
              <a:defRPr sz="975">
                <a:solidFill>
                  <a:schemeClr val="tx2"/>
                </a:solidFill>
              </a:defRPr>
            </a:lvl1pPr>
            <a:lvl2pPr marL="188975" indent="-188975">
              <a:spcAft>
                <a:spcPts val="75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900">
                <a:solidFill>
                  <a:schemeClr val="tx2"/>
                </a:solidFill>
              </a:defRPr>
            </a:lvl3pPr>
            <a:lvl4pPr marL="188975" indent="-188975">
              <a:spcAft>
                <a:spcPts val="750"/>
              </a:spcAft>
              <a:buSzPct val="80000"/>
              <a:buFontTx/>
              <a:buBlip>
                <a:blip r:embed="rId2"/>
              </a:buBlip>
              <a:tabLst/>
              <a:defRPr sz="900">
                <a:solidFill>
                  <a:schemeClr val="tx2"/>
                </a:solidFill>
              </a:defRPr>
            </a:lvl4pPr>
            <a:lvl5pPr marL="188975" indent="-188975">
              <a:spcAft>
                <a:spcPts val="750"/>
              </a:spcAft>
              <a:buSzPct val="80000"/>
              <a:buFontTx/>
              <a:buBlip>
                <a:blip r:embed="rId2"/>
              </a:buBlip>
              <a:tabLst/>
              <a:defRPr sz="900">
                <a:solidFill>
                  <a:schemeClr val="tx2"/>
                </a:solidFill>
              </a:defRPr>
            </a:lvl5pPr>
          </a:lstStyle>
          <a:p>
            <a:pPr lvl="0"/>
            <a:r>
              <a:rPr lang="en-US"/>
              <a:t>Click to edit Master text styles</a:t>
            </a:r>
          </a:p>
        </p:txBody>
      </p:sp>
      <p:sp>
        <p:nvSpPr>
          <p:cNvPr id="17" name="Picture Placeholder 14">
            <a:extLst>
              <a:ext uri="{FF2B5EF4-FFF2-40B4-BE49-F238E27FC236}">
                <a16:creationId xmlns:a16="http://schemas.microsoft.com/office/drawing/2014/main" id="{2E24F79A-A7A2-ABEA-7903-10B5C109D643}"/>
              </a:ext>
            </a:extLst>
          </p:cNvPr>
          <p:cNvSpPr>
            <a:spLocks noGrp="1" noChangeAspect="1"/>
          </p:cNvSpPr>
          <p:nvPr>
            <p:ph type="pic" sz="quarter" idx="40" hasCustomPrompt="1"/>
          </p:nvPr>
        </p:nvSpPr>
        <p:spPr>
          <a:xfrm>
            <a:off x="6873877" y="1728000"/>
            <a:ext cx="324000" cy="324000"/>
          </a:xfrm>
          <a:solidFill>
            <a:schemeClr val="accent1"/>
          </a:solidFill>
        </p:spPr>
        <p:txBody>
          <a:bodyPr anchor="ctr"/>
          <a:lstStyle>
            <a:lvl1pPr marL="0" indent="0" algn="ctr">
              <a:buFontTx/>
              <a:buNone/>
              <a:defRPr sz="675">
                <a:solidFill>
                  <a:schemeClr val="tx2"/>
                </a:solidFill>
              </a:defRPr>
            </a:lvl1pPr>
          </a:lstStyle>
          <a:p>
            <a:r>
              <a:rPr lang="en-US"/>
              <a:t>icon</a:t>
            </a:r>
          </a:p>
        </p:txBody>
      </p:sp>
      <p:sp>
        <p:nvSpPr>
          <p:cNvPr id="18" name="Text Placeholder 9">
            <a:extLst>
              <a:ext uri="{FF2B5EF4-FFF2-40B4-BE49-F238E27FC236}">
                <a16:creationId xmlns:a16="http://schemas.microsoft.com/office/drawing/2014/main" id="{8F982856-D392-DB9C-CB7D-52DD40D0DD6A}"/>
              </a:ext>
            </a:extLst>
          </p:cNvPr>
          <p:cNvSpPr>
            <a:spLocks noGrp="1"/>
          </p:cNvSpPr>
          <p:nvPr>
            <p:ph type="body" sz="quarter" idx="41"/>
          </p:nvPr>
        </p:nvSpPr>
        <p:spPr>
          <a:xfrm>
            <a:off x="302815" y="3758693"/>
            <a:ext cx="2106000" cy="1080000"/>
          </a:xfrm>
        </p:spPr>
        <p:txBody>
          <a:bodyPr/>
          <a:lstStyle>
            <a:lvl1pPr marL="0" indent="0">
              <a:spcAft>
                <a:spcPts val="1350"/>
              </a:spcAft>
              <a:buFont typeface="Arial" panose="020B0604020202020204" pitchFamily="34" charset="0"/>
              <a:buNone/>
              <a:defRPr sz="975">
                <a:solidFill>
                  <a:schemeClr val="tx2"/>
                </a:solidFill>
              </a:defRPr>
            </a:lvl1pPr>
            <a:lvl2pPr marL="188975" indent="-188975">
              <a:spcAft>
                <a:spcPts val="75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900">
                <a:solidFill>
                  <a:schemeClr val="tx2"/>
                </a:solidFill>
              </a:defRPr>
            </a:lvl3pPr>
            <a:lvl4pPr marL="188975" indent="-188975">
              <a:spcAft>
                <a:spcPts val="750"/>
              </a:spcAft>
              <a:buSzPct val="80000"/>
              <a:buFontTx/>
              <a:buBlip>
                <a:blip r:embed="rId2"/>
              </a:buBlip>
              <a:tabLst/>
              <a:defRPr sz="900">
                <a:solidFill>
                  <a:schemeClr val="tx2"/>
                </a:solidFill>
              </a:defRPr>
            </a:lvl4pPr>
            <a:lvl5pPr marL="188975" indent="-188975">
              <a:spcAft>
                <a:spcPts val="750"/>
              </a:spcAft>
              <a:buSzPct val="80000"/>
              <a:buFontTx/>
              <a:buBlip>
                <a:blip r:embed="rId2"/>
              </a:buBlip>
              <a:tabLst/>
              <a:defRPr sz="900">
                <a:solidFill>
                  <a:schemeClr val="tx2"/>
                </a:solidFill>
              </a:defRPr>
            </a:lvl5pPr>
          </a:lstStyle>
          <a:p>
            <a:pPr lvl="0"/>
            <a:r>
              <a:rPr lang="en-US"/>
              <a:t>Click to edit Master text styles</a:t>
            </a:r>
          </a:p>
        </p:txBody>
      </p:sp>
      <p:sp>
        <p:nvSpPr>
          <p:cNvPr id="19" name="Picture Placeholder 14">
            <a:extLst>
              <a:ext uri="{FF2B5EF4-FFF2-40B4-BE49-F238E27FC236}">
                <a16:creationId xmlns:a16="http://schemas.microsoft.com/office/drawing/2014/main" id="{AD0EAE94-2B0D-06A6-F8E7-A20AEB34A543}"/>
              </a:ext>
            </a:extLst>
          </p:cNvPr>
          <p:cNvSpPr>
            <a:spLocks noGrp="1" noChangeAspect="1"/>
          </p:cNvSpPr>
          <p:nvPr>
            <p:ph type="pic" sz="quarter" idx="42" hasCustomPrompt="1"/>
          </p:nvPr>
        </p:nvSpPr>
        <p:spPr>
          <a:xfrm>
            <a:off x="302816" y="3324931"/>
            <a:ext cx="324000" cy="324000"/>
          </a:xfrm>
          <a:solidFill>
            <a:schemeClr val="accent1"/>
          </a:solidFill>
        </p:spPr>
        <p:txBody>
          <a:bodyPr anchor="ctr"/>
          <a:lstStyle>
            <a:lvl1pPr marL="0" indent="0" algn="ctr">
              <a:buFontTx/>
              <a:buNone/>
              <a:defRPr sz="675">
                <a:solidFill>
                  <a:schemeClr val="tx2"/>
                </a:solidFill>
              </a:defRPr>
            </a:lvl1pPr>
          </a:lstStyle>
          <a:p>
            <a:r>
              <a:rPr lang="en-US"/>
              <a:t>icon</a:t>
            </a:r>
          </a:p>
        </p:txBody>
      </p:sp>
      <p:sp>
        <p:nvSpPr>
          <p:cNvPr id="20" name="Text Placeholder 9">
            <a:extLst>
              <a:ext uri="{FF2B5EF4-FFF2-40B4-BE49-F238E27FC236}">
                <a16:creationId xmlns:a16="http://schemas.microsoft.com/office/drawing/2014/main" id="{3264CD33-7BC4-C193-050C-77ED9883B5DF}"/>
              </a:ext>
            </a:extLst>
          </p:cNvPr>
          <p:cNvSpPr>
            <a:spLocks noGrp="1"/>
          </p:cNvSpPr>
          <p:nvPr>
            <p:ph type="body" sz="quarter" idx="43"/>
          </p:nvPr>
        </p:nvSpPr>
        <p:spPr>
          <a:xfrm>
            <a:off x="2493169" y="3758693"/>
            <a:ext cx="2106000" cy="1080000"/>
          </a:xfrm>
        </p:spPr>
        <p:txBody>
          <a:bodyPr/>
          <a:lstStyle>
            <a:lvl1pPr marL="0" indent="0">
              <a:spcAft>
                <a:spcPts val="1350"/>
              </a:spcAft>
              <a:buFont typeface="Arial" panose="020B0604020202020204" pitchFamily="34" charset="0"/>
              <a:buNone/>
              <a:defRPr sz="975">
                <a:solidFill>
                  <a:schemeClr val="tx2"/>
                </a:solidFill>
              </a:defRPr>
            </a:lvl1pPr>
            <a:lvl2pPr marL="188975" indent="-188975">
              <a:spcAft>
                <a:spcPts val="75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900">
                <a:solidFill>
                  <a:schemeClr val="tx2"/>
                </a:solidFill>
              </a:defRPr>
            </a:lvl3pPr>
            <a:lvl4pPr marL="188975" indent="-188975">
              <a:spcAft>
                <a:spcPts val="750"/>
              </a:spcAft>
              <a:buSzPct val="80000"/>
              <a:buFontTx/>
              <a:buBlip>
                <a:blip r:embed="rId2"/>
              </a:buBlip>
              <a:tabLst/>
              <a:defRPr sz="900">
                <a:solidFill>
                  <a:schemeClr val="tx2"/>
                </a:solidFill>
              </a:defRPr>
            </a:lvl4pPr>
            <a:lvl5pPr marL="188975" indent="-188975">
              <a:spcAft>
                <a:spcPts val="750"/>
              </a:spcAft>
              <a:buSzPct val="80000"/>
              <a:buFontTx/>
              <a:buBlip>
                <a:blip r:embed="rId2"/>
              </a:buBlip>
              <a:tabLst/>
              <a:defRPr sz="900">
                <a:solidFill>
                  <a:schemeClr val="tx2"/>
                </a:solidFill>
              </a:defRPr>
            </a:lvl5pPr>
          </a:lstStyle>
          <a:p>
            <a:pPr lvl="0"/>
            <a:r>
              <a:rPr lang="en-US"/>
              <a:t>Click to edit Master text styles</a:t>
            </a:r>
          </a:p>
        </p:txBody>
      </p:sp>
      <p:sp>
        <p:nvSpPr>
          <p:cNvPr id="21" name="Picture Placeholder 14">
            <a:extLst>
              <a:ext uri="{FF2B5EF4-FFF2-40B4-BE49-F238E27FC236}">
                <a16:creationId xmlns:a16="http://schemas.microsoft.com/office/drawing/2014/main" id="{4577005E-60C0-F2B2-068B-156C42F2FE28}"/>
              </a:ext>
            </a:extLst>
          </p:cNvPr>
          <p:cNvSpPr>
            <a:spLocks noGrp="1" noChangeAspect="1"/>
          </p:cNvSpPr>
          <p:nvPr>
            <p:ph type="pic" sz="quarter" idx="44" hasCustomPrompt="1"/>
          </p:nvPr>
        </p:nvSpPr>
        <p:spPr>
          <a:xfrm>
            <a:off x="2493170" y="3324931"/>
            <a:ext cx="324000" cy="324000"/>
          </a:xfrm>
          <a:solidFill>
            <a:schemeClr val="accent1"/>
          </a:solidFill>
        </p:spPr>
        <p:txBody>
          <a:bodyPr anchor="ctr"/>
          <a:lstStyle>
            <a:lvl1pPr marL="0" indent="0" algn="ctr">
              <a:buFontTx/>
              <a:buNone/>
              <a:defRPr sz="675">
                <a:solidFill>
                  <a:schemeClr val="tx2"/>
                </a:solidFill>
              </a:defRPr>
            </a:lvl1pPr>
          </a:lstStyle>
          <a:p>
            <a:r>
              <a:rPr lang="en-US"/>
              <a:t>icon</a:t>
            </a:r>
          </a:p>
        </p:txBody>
      </p:sp>
      <p:sp>
        <p:nvSpPr>
          <p:cNvPr id="22" name="Text Placeholder 9">
            <a:extLst>
              <a:ext uri="{FF2B5EF4-FFF2-40B4-BE49-F238E27FC236}">
                <a16:creationId xmlns:a16="http://schemas.microsoft.com/office/drawing/2014/main" id="{2221B1CC-7DD2-539B-C1D8-BCFC50740C45}"/>
              </a:ext>
            </a:extLst>
          </p:cNvPr>
          <p:cNvSpPr>
            <a:spLocks noGrp="1"/>
          </p:cNvSpPr>
          <p:nvPr>
            <p:ph type="body" sz="quarter" idx="45"/>
          </p:nvPr>
        </p:nvSpPr>
        <p:spPr>
          <a:xfrm>
            <a:off x="4683523" y="3758693"/>
            <a:ext cx="2106000" cy="1080000"/>
          </a:xfrm>
        </p:spPr>
        <p:txBody>
          <a:bodyPr/>
          <a:lstStyle>
            <a:lvl1pPr marL="0" indent="0">
              <a:spcAft>
                <a:spcPts val="1350"/>
              </a:spcAft>
              <a:buFont typeface="Arial" panose="020B0604020202020204" pitchFamily="34" charset="0"/>
              <a:buNone/>
              <a:defRPr sz="975">
                <a:solidFill>
                  <a:schemeClr val="tx2"/>
                </a:solidFill>
              </a:defRPr>
            </a:lvl1pPr>
            <a:lvl2pPr marL="188975" indent="-188975">
              <a:spcAft>
                <a:spcPts val="75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900">
                <a:solidFill>
                  <a:schemeClr val="tx2"/>
                </a:solidFill>
              </a:defRPr>
            </a:lvl3pPr>
            <a:lvl4pPr marL="188975" indent="-188975">
              <a:spcAft>
                <a:spcPts val="750"/>
              </a:spcAft>
              <a:buSzPct val="80000"/>
              <a:buFontTx/>
              <a:buBlip>
                <a:blip r:embed="rId2"/>
              </a:buBlip>
              <a:tabLst/>
              <a:defRPr sz="900">
                <a:solidFill>
                  <a:schemeClr val="tx2"/>
                </a:solidFill>
              </a:defRPr>
            </a:lvl4pPr>
            <a:lvl5pPr marL="188975" indent="-188975">
              <a:spcAft>
                <a:spcPts val="750"/>
              </a:spcAft>
              <a:buSzPct val="80000"/>
              <a:buFontTx/>
              <a:buBlip>
                <a:blip r:embed="rId2"/>
              </a:buBlip>
              <a:tabLst/>
              <a:defRPr sz="900">
                <a:solidFill>
                  <a:schemeClr val="tx2"/>
                </a:solidFill>
              </a:defRPr>
            </a:lvl5pPr>
          </a:lstStyle>
          <a:p>
            <a:pPr lvl="0"/>
            <a:r>
              <a:rPr lang="en-US"/>
              <a:t>Click to edit Master text styles</a:t>
            </a:r>
          </a:p>
        </p:txBody>
      </p:sp>
      <p:sp>
        <p:nvSpPr>
          <p:cNvPr id="23" name="Picture Placeholder 14">
            <a:extLst>
              <a:ext uri="{FF2B5EF4-FFF2-40B4-BE49-F238E27FC236}">
                <a16:creationId xmlns:a16="http://schemas.microsoft.com/office/drawing/2014/main" id="{B799A187-F0D1-25E3-BD88-87829CFED7C6}"/>
              </a:ext>
            </a:extLst>
          </p:cNvPr>
          <p:cNvSpPr>
            <a:spLocks noGrp="1" noChangeAspect="1"/>
          </p:cNvSpPr>
          <p:nvPr>
            <p:ph type="pic" sz="quarter" idx="46" hasCustomPrompt="1"/>
          </p:nvPr>
        </p:nvSpPr>
        <p:spPr>
          <a:xfrm>
            <a:off x="4683523" y="3324931"/>
            <a:ext cx="324000" cy="324000"/>
          </a:xfrm>
          <a:solidFill>
            <a:schemeClr val="accent1"/>
          </a:solidFill>
        </p:spPr>
        <p:txBody>
          <a:bodyPr anchor="ctr"/>
          <a:lstStyle>
            <a:lvl1pPr marL="0" indent="0" algn="ctr">
              <a:buFontTx/>
              <a:buNone/>
              <a:defRPr sz="675">
                <a:solidFill>
                  <a:schemeClr val="tx2"/>
                </a:solidFill>
              </a:defRPr>
            </a:lvl1pPr>
          </a:lstStyle>
          <a:p>
            <a:r>
              <a:rPr lang="en-US"/>
              <a:t>icon</a:t>
            </a:r>
          </a:p>
        </p:txBody>
      </p:sp>
      <p:sp>
        <p:nvSpPr>
          <p:cNvPr id="24" name="Text Placeholder 9">
            <a:extLst>
              <a:ext uri="{FF2B5EF4-FFF2-40B4-BE49-F238E27FC236}">
                <a16:creationId xmlns:a16="http://schemas.microsoft.com/office/drawing/2014/main" id="{9217CBCF-8CAA-0C00-2C83-271F66D9A3A2}"/>
              </a:ext>
            </a:extLst>
          </p:cNvPr>
          <p:cNvSpPr>
            <a:spLocks noGrp="1"/>
          </p:cNvSpPr>
          <p:nvPr>
            <p:ph type="body" sz="quarter" idx="47"/>
          </p:nvPr>
        </p:nvSpPr>
        <p:spPr>
          <a:xfrm>
            <a:off x="6873877" y="3758693"/>
            <a:ext cx="2106000" cy="1080000"/>
          </a:xfrm>
        </p:spPr>
        <p:txBody>
          <a:bodyPr/>
          <a:lstStyle>
            <a:lvl1pPr marL="0" indent="0">
              <a:spcAft>
                <a:spcPts val="1350"/>
              </a:spcAft>
              <a:buFont typeface="Arial" panose="020B0604020202020204" pitchFamily="34" charset="0"/>
              <a:buNone/>
              <a:defRPr sz="975">
                <a:solidFill>
                  <a:schemeClr val="tx2"/>
                </a:solidFill>
              </a:defRPr>
            </a:lvl1pPr>
            <a:lvl2pPr marL="188975" indent="-188975">
              <a:spcAft>
                <a:spcPts val="75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900">
                <a:solidFill>
                  <a:schemeClr val="tx2"/>
                </a:solidFill>
              </a:defRPr>
            </a:lvl3pPr>
            <a:lvl4pPr marL="188975" indent="-188975">
              <a:spcAft>
                <a:spcPts val="750"/>
              </a:spcAft>
              <a:buSzPct val="80000"/>
              <a:buFontTx/>
              <a:buBlip>
                <a:blip r:embed="rId2"/>
              </a:buBlip>
              <a:tabLst/>
              <a:defRPr sz="900">
                <a:solidFill>
                  <a:schemeClr val="tx2"/>
                </a:solidFill>
              </a:defRPr>
            </a:lvl4pPr>
            <a:lvl5pPr marL="188975" indent="-188975">
              <a:spcAft>
                <a:spcPts val="750"/>
              </a:spcAft>
              <a:buSzPct val="80000"/>
              <a:buFontTx/>
              <a:buBlip>
                <a:blip r:embed="rId2"/>
              </a:buBlip>
              <a:tabLst/>
              <a:defRPr sz="900">
                <a:solidFill>
                  <a:schemeClr val="tx2"/>
                </a:solidFill>
              </a:defRPr>
            </a:lvl5pPr>
          </a:lstStyle>
          <a:p>
            <a:pPr lvl="0"/>
            <a:r>
              <a:rPr lang="en-US"/>
              <a:t>Click to edit Master text styles</a:t>
            </a:r>
          </a:p>
        </p:txBody>
      </p:sp>
      <p:sp>
        <p:nvSpPr>
          <p:cNvPr id="25" name="Picture Placeholder 14">
            <a:extLst>
              <a:ext uri="{FF2B5EF4-FFF2-40B4-BE49-F238E27FC236}">
                <a16:creationId xmlns:a16="http://schemas.microsoft.com/office/drawing/2014/main" id="{75712453-1188-83DF-2F3D-995C9DC67D23}"/>
              </a:ext>
            </a:extLst>
          </p:cNvPr>
          <p:cNvSpPr>
            <a:spLocks noGrp="1" noChangeAspect="1"/>
          </p:cNvSpPr>
          <p:nvPr>
            <p:ph type="pic" sz="quarter" idx="48" hasCustomPrompt="1"/>
          </p:nvPr>
        </p:nvSpPr>
        <p:spPr>
          <a:xfrm>
            <a:off x="6873877" y="3324931"/>
            <a:ext cx="324000" cy="324000"/>
          </a:xfrm>
          <a:solidFill>
            <a:schemeClr val="accent1"/>
          </a:solidFill>
        </p:spPr>
        <p:txBody>
          <a:bodyPr anchor="ctr"/>
          <a:lstStyle>
            <a:lvl1pPr marL="0" indent="0" algn="ctr">
              <a:buFontTx/>
              <a:buNone/>
              <a:defRPr sz="675">
                <a:solidFill>
                  <a:schemeClr val="tx2"/>
                </a:solidFill>
              </a:defRPr>
            </a:lvl1pPr>
          </a:lstStyle>
          <a:p>
            <a:r>
              <a:rPr lang="en-US"/>
              <a:t>icon</a:t>
            </a:r>
          </a:p>
        </p:txBody>
      </p:sp>
      <p:sp>
        <p:nvSpPr>
          <p:cNvPr id="3" name="Footer Placeholder 2">
            <a:extLst>
              <a:ext uri="{FF2B5EF4-FFF2-40B4-BE49-F238E27FC236}">
                <a16:creationId xmlns:a16="http://schemas.microsoft.com/office/drawing/2014/main" id="{9F1A4589-BC40-C117-F974-2DB265858015}"/>
              </a:ext>
            </a:extLst>
          </p:cNvPr>
          <p:cNvSpPr>
            <a:spLocks noGrp="1"/>
          </p:cNvSpPr>
          <p:nvPr>
            <p:ph type="ftr" sz="quarter" idx="49"/>
          </p:nvPr>
        </p:nvSpPr>
        <p:spPr/>
        <p:txBody>
          <a:bodyPr/>
          <a:lstStyle/>
          <a:p>
            <a:r>
              <a:rPr lang="en-US"/>
              <a:t>Footer</a:t>
            </a:r>
          </a:p>
        </p:txBody>
      </p:sp>
    </p:spTree>
    <p:extLst>
      <p:ext uri="{BB962C8B-B14F-4D97-AF65-F5344CB8AC3E}">
        <p14:creationId xmlns:p14="http://schemas.microsoft.com/office/powerpoint/2010/main" val="334273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A colorful cube with black background&#10;&#10;Description automatically generated with medium confidence">
            <a:extLst>
              <a:ext uri="{FF2B5EF4-FFF2-40B4-BE49-F238E27FC236}">
                <a16:creationId xmlns:a16="http://schemas.microsoft.com/office/drawing/2014/main" id="{035C0D1C-BD1B-E9A5-7791-074599F05D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745"/>
            <a:ext cx="9144000" cy="5143500"/>
          </a:xfrm>
          <a:prstGeom prst="rect">
            <a:avLst/>
          </a:prstGeom>
        </p:spPr>
      </p:pic>
      <p:pic>
        <p:nvPicPr>
          <p:cNvPr id="10" name="Graphic 9">
            <a:extLst>
              <a:ext uri="{FF2B5EF4-FFF2-40B4-BE49-F238E27FC236}">
                <a16:creationId xmlns:a16="http://schemas.microsoft.com/office/drawing/2014/main" id="{E54E4766-C526-ACF1-89E9-65B5A1C2760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5990" y="303182"/>
            <a:ext cx="648000" cy="648000"/>
          </a:xfrm>
          <a:prstGeom prst="rect">
            <a:avLst/>
          </a:prstGeom>
        </p:spPr>
      </p:pic>
      <p:sp>
        <p:nvSpPr>
          <p:cNvPr id="2" name="Title 1"/>
          <p:cNvSpPr>
            <a:spLocks noGrp="1"/>
          </p:cNvSpPr>
          <p:nvPr>
            <p:ph type="ctrTitle" hasCustomPrompt="1"/>
          </p:nvPr>
        </p:nvSpPr>
        <p:spPr>
          <a:xfrm>
            <a:off x="305992" y="3040217"/>
            <a:ext cx="3867591" cy="1215000"/>
          </a:xfrm>
        </p:spPr>
        <p:txBody>
          <a:bodyPr anchor="t"/>
          <a:lstStyle>
            <a:lvl1pPr algn="l">
              <a:defRPr sz="4300">
                <a:solidFill>
                  <a:schemeClr val="tx2"/>
                </a:solidFill>
              </a:defRPr>
            </a:lvl1pPr>
          </a:lstStyle>
          <a:p>
            <a:r>
              <a:rPr lang="en-GB" sz="4300"/>
              <a:t>Presentation</a:t>
            </a:r>
            <a:br>
              <a:rPr lang="en-GB" sz="4300"/>
            </a:br>
            <a:r>
              <a:rPr lang="en-GB" sz="4300"/>
              <a:t>title here</a:t>
            </a:r>
          </a:p>
        </p:txBody>
      </p:sp>
      <p:sp>
        <p:nvSpPr>
          <p:cNvPr id="3" name="Subtitle 2"/>
          <p:cNvSpPr>
            <a:spLocks noGrp="1"/>
          </p:cNvSpPr>
          <p:nvPr>
            <p:ph type="subTitle" idx="1" hasCustomPrompt="1"/>
          </p:nvPr>
        </p:nvSpPr>
        <p:spPr>
          <a:xfrm>
            <a:off x="305994" y="4255217"/>
            <a:ext cx="3867591" cy="675000"/>
          </a:xfrm>
        </p:spPr>
        <p:txBody>
          <a:bodyPr anchor="b"/>
          <a:lstStyle>
            <a:lvl1pPr marL="0" indent="0" algn="l">
              <a:buNone/>
              <a:defRPr sz="1425">
                <a:solidFill>
                  <a:schemeClr val="tx2"/>
                </a:solidFill>
              </a:defRPr>
            </a:lvl1pPr>
            <a:lvl2pPr marL="342856" indent="0" algn="ctr">
              <a:buNone/>
              <a:defRPr sz="1500"/>
            </a:lvl2pPr>
            <a:lvl3pPr marL="685710" indent="0" algn="ctr">
              <a:buNone/>
              <a:defRPr sz="1350"/>
            </a:lvl3pPr>
            <a:lvl4pPr marL="1028564" indent="0" algn="ctr">
              <a:buNone/>
              <a:defRPr sz="1200"/>
            </a:lvl4pPr>
            <a:lvl5pPr marL="1371418" indent="0" algn="ctr">
              <a:buNone/>
              <a:defRPr sz="1200"/>
            </a:lvl5pPr>
            <a:lvl6pPr marL="1714274" indent="0" algn="ctr">
              <a:buNone/>
              <a:defRPr sz="1200"/>
            </a:lvl6pPr>
            <a:lvl7pPr marL="2057127" indent="0" algn="ctr">
              <a:buNone/>
              <a:defRPr sz="1200"/>
            </a:lvl7pPr>
            <a:lvl8pPr marL="2399982" indent="0" algn="ctr">
              <a:buNone/>
              <a:defRPr sz="1200"/>
            </a:lvl8pPr>
            <a:lvl9pPr marL="2742837" indent="0" algn="ctr">
              <a:buNone/>
              <a:defRPr sz="1200"/>
            </a:lvl9pPr>
          </a:lstStyle>
          <a:p>
            <a:r>
              <a:rPr lang="en-US"/>
              <a:t>Subtitle here</a:t>
            </a:r>
          </a:p>
        </p:txBody>
      </p:sp>
    </p:spTree>
    <p:extLst>
      <p:ext uri="{BB962C8B-B14F-4D97-AF65-F5344CB8AC3E}">
        <p14:creationId xmlns:p14="http://schemas.microsoft.com/office/powerpoint/2010/main" val="399194618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p:cNvSpPr>
            <a:spLocks noGrp="1"/>
          </p:cNvSpPr>
          <p:nvPr>
            <p:ph type="title"/>
          </p:nvPr>
        </p:nvSpPr>
        <p:spPr>
          <a:xfrm>
            <a:off x="305613" y="659983"/>
            <a:ext cx="8532019" cy="459000"/>
          </a:xfrm>
        </p:spPr>
        <p:txBody>
          <a:bodyPr/>
          <a:lstStyle>
            <a:lvl1pPr>
              <a:defRPr sz="2550">
                <a:solidFill>
                  <a:schemeClr val="tx2"/>
                </a:solidFill>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3" y="1123275"/>
            <a:ext cx="8532019"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3" name="Footer Placeholder 2">
            <a:extLst>
              <a:ext uri="{FF2B5EF4-FFF2-40B4-BE49-F238E27FC236}">
                <a16:creationId xmlns:a16="http://schemas.microsoft.com/office/drawing/2014/main" id="{16DE1671-5104-C9F2-3734-91552C3C3D83}"/>
              </a:ext>
            </a:extLst>
          </p:cNvPr>
          <p:cNvSpPr>
            <a:spLocks noGrp="1"/>
          </p:cNvSpPr>
          <p:nvPr>
            <p:ph type="ftr" sz="quarter" idx="22"/>
          </p:nvPr>
        </p:nvSpPr>
        <p:spPr/>
        <p:txBody>
          <a:bodyPr/>
          <a:lstStyle/>
          <a:p>
            <a:r>
              <a:rPr lang="en-US"/>
              <a:t>Footer</a:t>
            </a:r>
          </a:p>
        </p:txBody>
      </p:sp>
    </p:spTree>
    <p:extLst>
      <p:ext uri="{BB962C8B-B14F-4D97-AF65-F5344CB8AC3E}">
        <p14:creationId xmlns:p14="http://schemas.microsoft.com/office/powerpoint/2010/main" val="3748392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613" y="659983"/>
            <a:ext cx="3456765" cy="459000"/>
          </a:xfrm>
        </p:spPr>
        <p:txBody>
          <a:bodyPr/>
          <a:lstStyle>
            <a:lvl1pPr>
              <a:defRPr sz="2550">
                <a:solidFill>
                  <a:schemeClr val="tx2"/>
                </a:solidFill>
              </a:defRPr>
            </a:lvl1pPr>
          </a:lstStyle>
          <a:p>
            <a:r>
              <a:rPr lang="en-GB"/>
              <a:t>Text + illustration</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3" y="1123275"/>
            <a:ext cx="3456765"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1" name="Picture Placeholder 10">
            <a:extLst>
              <a:ext uri="{FF2B5EF4-FFF2-40B4-BE49-F238E27FC236}">
                <a16:creationId xmlns:a16="http://schemas.microsoft.com/office/drawing/2014/main" id="{CF9FCF64-AD09-06C1-7020-58FA8792DA1B}"/>
              </a:ext>
            </a:extLst>
          </p:cNvPr>
          <p:cNvSpPr>
            <a:spLocks noGrp="1"/>
          </p:cNvSpPr>
          <p:nvPr>
            <p:ph type="pic" sz="quarter" idx="10"/>
          </p:nvPr>
        </p:nvSpPr>
        <p:spPr>
          <a:xfrm>
            <a:off x="4021183" y="0"/>
            <a:ext cx="5122818" cy="51435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3" name="Footer Placeholder 2">
            <a:extLst>
              <a:ext uri="{FF2B5EF4-FFF2-40B4-BE49-F238E27FC236}">
                <a16:creationId xmlns:a16="http://schemas.microsoft.com/office/drawing/2014/main" id="{27064C6A-7FB6-2F27-BCA3-D7A4708D8F0F}"/>
              </a:ext>
            </a:extLst>
          </p:cNvPr>
          <p:cNvSpPr>
            <a:spLocks noGrp="1"/>
          </p:cNvSpPr>
          <p:nvPr>
            <p:ph type="ftr" sz="quarter" idx="22"/>
          </p:nvPr>
        </p:nvSpPr>
        <p:spPr/>
        <p:txBody>
          <a:bodyPr/>
          <a:lstStyle/>
          <a:p>
            <a:r>
              <a:rPr lang="en-US"/>
              <a:t>Footer</a:t>
            </a:r>
          </a:p>
        </p:txBody>
      </p:sp>
      <p:sp>
        <p:nvSpPr>
          <p:cNvPr id="6" name="Text Placeholder 10">
            <a:extLst>
              <a:ext uri="{FF2B5EF4-FFF2-40B4-BE49-F238E27FC236}">
                <a16:creationId xmlns:a16="http://schemas.microsoft.com/office/drawing/2014/main" id="{C02AF315-424F-C082-8C03-1DE349E9BA09}"/>
              </a:ext>
            </a:extLst>
          </p:cNvPr>
          <p:cNvSpPr>
            <a:spLocks noGrp="1"/>
          </p:cNvSpPr>
          <p:nvPr>
            <p:ph type="body" sz="quarter" idx="21"/>
          </p:nvPr>
        </p:nvSpPr>
        <p:spPr>
          <a:xfrm>
            <a:off x="305683" y="1728000"/>
            <a:ext cx="3456693" cy="3158729"/>
          </a:xfrm>
        </p:spPr>
        <p:txBody>
          <a:bodyPr/>
          <a:lstStyle>
            <a:lvl1pPr marL="271441" indent="-271441">
              <a:spcBef>
                <a:spcPts val="600"/>
              </a:spcBef>
              <a:spcAft>
                <a:spcPts val="600"/>
              </a:spcAft>
              <a:defRPr sz="1280"/>
            </a:lvl1pPr>
            <a:lvl2pPr marL="476210" indent="-173817">
              <a:spcAft>
                <a:spcPts val="750"/>
              </a:spcAft>
              <a:defRPr/>
            </a:lvl2pPr>
            <a:lvl3pPr marL="660742" indent="-165483">
              <a:spcAft>
                <a:spcPts val="750"/>
              </a:spcAft>
              <a:defRPr/>
            </a:lvl3pPr>
            <a:lvl4pPr marL="809558" indent="-144054">
              <a:spcAft>
                <a:spcPts val="750"/>
              </a:spcAft>
              <a:defRPr/>
            </a:lvl4pPr>
            <a:lvl5pPr marL="964326" indent="-136910">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0706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bleed image + text">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F9FCF64-AD09-06C1-7020-58FA8792DA1B}"/>
              </a:ext>
            </a:extLst>
          </p:cNvPr>
          <p:cNvSpPr>
            <a:spLocks noGrp="1"/>
          </p:cNvSpPr>
          <p:nvPr>
            <p:ph type="pic" sz="quarter" idx="10"/>
          </p:nvPr>
        </p:nvSpPr>
        <p:spPr>
          <a:xfrm>
            <a:off x="4" y="0"/>
            <a:ext cx="9144001" cy="51435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3" name="Footer Placeholder 2">
            <a:extLst>
              <a:ext uri="{FF2B5EF4-FFF2-40B4-BE49-F238E27FC236}">
                <a16:creationId xmlns:a16="http://schemas.microsoft.com/office/drawing/2014/main" id="{21510E53-F0C1-F0BC-CDAD-E045FC632620}"/>
              </a:ext>
            </a:extLst>
          </p:cNvPr>
          <p:cNvSpPr>
            <a:spLocks noGrp="1"/>
          </p:cNvSpPr>
          <p:nvPr>
            <p:ph type="ftr" sz="quarter" idx="11"/>
          </p:nvPr>
        </p:nvSpPr>
        <p:spPr/>
        <p:txBody>
          <a:bodyPr/>
          <a:lstStyle/>
          <a:p>
            <a:r>
              <a:rPr lang="en-US"/>
              <a:t>Footer</a:t>
            </a:r>
          </a:p>
        </p:txBody>
      </p:sp>
      <p:sp>
        <p:nvSpPr>
          <p:cNvPr id="5" name="Text Placeholder 4">
            <a:extLst>
              <a:ext uri="{FF2B5EF4-FFF2-40B4-BE49-F238E27FC236}">
                <a16:creationId xmlns:a16="http://schemas.microsoft.com/office/drawing/2014/main" id="{3C348B22-FF7B-10C1-2FE5-338C30694DA9}"/>
              </a:ext>
            </a:extLst>
          </p:cNvPr>
          <p:cNvSpPr>
            <a:spLocks noGrp="1"/>
          </p:cNvSpPr>
          <p:nvPr>
            <p:ph type="body" sz="quarter" idx="12"/>
          </p:nvPr>
        </p:nvSpPr>
        <p:spPr>
          <a:xfrm>
            <a:off x="4680350" y="282834"/>
            <a:ext cx="3535059" cy="2211387"/>
          </a:xfrm>
        </p:spPr>
        <p:txBody>
          <a:bodyPr/>
          <a:lstStyle>
            <a:lvl1pPr marL="0" indent="0">
              <a:buFont typeface="Arial" panose="020B0604020202020204" pitchFamily="34" charset="0"/>
              <a:buNone/>
              <a:defRPr sz="1730">
                <a:solidFill>
                  <a:schemeClr val="bg1"/>
                </a:solidFill>
                <a:latin typeface="+mj-lt"/>
              </a:defRPr>
            </a:lvl1pPr>
            <a:lvl2pPr marL="422240" indent="-422240">
              <a:buClr>
                <a:schemeClr val="accent1"/>
              </a:buClr>
              <a:buFont typeface="Wingdings 2" panose="05020102010507070707" pitchFamily="18" charset="2"/>
              <a:buChar char="¢"/>
              <a:defRPr sz="1730">
                <a:solidFill>
                  <a:schemeClr val="bg1"/>
                </a:solidFill>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79753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613" y="659983"/>
            <a:ext cx="8532781" cy="459000"/>
          </a:xfrm>
        </p:spPr>
        <p:txBody>
          <a:bodyPr/>
          <a:lstStyle>
            <a:lvl1pPr>
              <a:defRPr sz="255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3" y="1123275"/>
            <a:ext cx="8532781" cy="529176"/>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1" name="Picture Placeholder 10">
            <a:extLst>
              <a:ext uri="{FF2B5EF4-FFF2-40B4-BE49-F238E27FC236}">
                <a16:creationId xmlns:a16="http://schemas.microsoft.com/office/drawing/2014/main" id="{CF9FCF64-AD09-06C1-7020-58FA8792DA1B}"/>
              </a:ext>
            </a:extLst>
          </p:cNvPr>
          <p:cNvSpPr>
            <a:spLocks noGrp="1"/>
          </p:cNvSpPr>
          <p:nvPr>
            <p:ph type="pic" sz="quarter" idx="10"/>
          </p:nvPr>
        </p:nvSpPr>
        <p:spPr>
          <a:xfrm>
            <a:off x="4021187" y="1707355"/>
            <a:ext cx="4817207" cy="3159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3" name="Footer Placeholder 2">
            <a:extLst>
              <a:ext uri="{FF2B5EF4-FFF2-40B4-BE49-F238E27FC236}">
                <a16:creationId xmlns:a16="http://schemas.microsoft.com/office/drawing/2014/main" id="{1A443565-4F46-8F52-94A4-8A21FCE268F9}"/>
              </a:ext>
            </a:extLst>
          </p:cNvPr>
          <p:cNvSpPr>
            <a:spLocks noGrp="1"/>
          </p:cNvSpPr>
          <p:nvPr>
            <p:ph type="ftr" sz="quarter" idx="22"/>
          </p:nvPr>
        </p:nvSpPr>
        <p:spPr/>
        <p:txBody>
          <a:bodyPr/>
          <a:lstStyle/>
          <a:p>
            <a:r>
              <a:rPr lang="en-US"/>
              <a:t>Footer</a:t>
            </a:r>
          </a:p>
        </p:txBody>
      </p:sp>
      <p:sp>
        <p:nvSpPr>
          <p:cNvPr id="5" name="Text Placeholder 10">
            <a:extLst>
              <a:ext uri="{FF2B5EF4-FFF2-40B4-BE49-F238E27FC236}">
                <a16:creationId xmlns:a16="http://schemas.microsoft.com/office/drawing/2014/main" id="{9CE88B64-779A-9EA5-061B-4607B70123E8}"/>
              </a:ext>
            </a:extLst>
          </p:cNvPr>
          <p:cNvSpPr>
            <a:spLocks noGrp="1"/>
          </p:cNvSpPr>
          <p:nvPr>
            <p:ph type="body" sz="quarter" idx="21"/>
          </p:nvPr>
        </p:nvSpPr>
        <p:spPr>
          <a:xfrm>
            <a:off x="305682" y="1728000"/>
            <a:ext cx="3456694" cy="3158729"/>
          </a:xfrm>
        </p:spPr>
        <p:txBody>
          <a:bodyPr/>
          <a:lstStyle>
            <a:lvl1pPr marL="271441" indent="-271441">
              <a:spcBef>
                <a:spcPts val="600"/>
              </a:spcBef>
              <a:spcAft>
                <a:spcPts val="600"/>
              </a:spcAft>
              <a:defRPr sz="1280"/>
            </a:lvl1pPr>
            <a:lvl2pPr marL="476210" indent="-173817">
              <a:spcAft>
                <a:spcPts val="750"/>
              </a:spcAft>
              <a:defRPr/>
            </a:lvl2pPr>
            <a:lvl3pPr marL="660742" indent="-165483">
              <a:spcAft>
                <a:spcPts val="750"/>
              </a:spcAft>
              <a:defRPr/>
            </a:lvl3pPr>
            <a:lvl4pPr marL="809558" indent="-144054">
              <a:spcAft>
                <a:spcPts val="750"/>
              </a:spcAft>
              <a:defRPr/>
            </a:lvl4pPr>
            <a:lvl5pPr marL="964326" indent="-136910">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2890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611" y="659983"/>
            <a:ext cx="8532778" cy="459000"/>
          </a:xfrm>
        </p:spPr>
        <p:txBody>
          <a:bodyPr/>
          <a:lstStyle>
            <a:lvl1pPr>
              <a:defRPr sz="255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1" y="1123274"/>
            <a:ext cx="8532778" cy="576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0" name="Text Placeholder 9">
            <a:extLst>
              <a:ext uri="{FF2B5EF4-FFF2-40B4-BE49-F238E27FC236}">
                <a16:creationId xmlns:a16="http://schemas.microsoft.com/office/drawing/2014/main" id="{3CEE5583-B839-7C70-7394-EC896A9715AF}"/>
              </a:ext>
            </a:extLst>
          </p:cNvPr>
          <p:cNvSpPr>
            <a:spLocks noGrp="1"/>
          </p:cNvSpPr>
          <p:nvPr>
            <p:ph type="body" sz="quarter" idx="21"/>
          </p:nvPr>
        </p:nvSpPr>
        <p:spPr>
          <a:xfrm>
            <a:off x="305610" y="1728000"/>
            <a:ext cx="4914090" cy="3159920"/>
          </a:xfrm>
        </p:spPr>
        <p:txBody>
          <a:bodyPr/>
          <a:lstStyle>
            <a:lvl1pPr marL="0" indent="0">
              <a:spcAft>
                <a:spcPts val="1350"/>
              </a:spcAft>
              <a:buFont typeface="Arial" panose="020B0604020202020204" pitchFamily="34" charset="0"/>
              <a:buNone/>
              <a:defRPr sz="1275">
                <a:solidFill>
                  <a:schemeClr val="tx2"/>
                </a:solidFill>
              </a:defRPr>
            </a:lvl1pPr>
            <a:lvl2pPr marL="188975" indent="-188975">
              <a:spcAft>
                <a:spcPts val="750"/>
              </a:spcAft>
              <a:buSzPct val="80000"/>
              <a:buFontTx/>
              <a:buBlip>
                <a:blip r:embed="rId2"/>
              </a:buBlip>
              <a:tabLst/>
              <a:defRPr sz="1275">
                <a:solidFill>
                  <a:schemeClr val="tx2"/>
                </a:solidFill>
              </a:defRPr>
            </a:lvl2pPr>
            <a:lvl3pPr marL="188975" indent="-188975">
              <a:spcAft>
                <a:spcPts val="750"/>
              </a:spcAft>
              <a:buSzPct val="80000"/>
              <a:buFontTx/>
              <a:buBlip>
                <a:blip r:embed="rId2"/>
              </a:buBlip>
              <a:tabLst/>
              <a:defRPr sz="1275">
                <a:solidFill>
                  <a:schemeClr val="tx2"/>
                </a:solidFill>
              </a:defRPr>
            </a:lvl3pPr>
            <a:lvl4pPr marL="188975" indent="-188975">
              <a:spcAft>
                <a:spcPts val="750"/>
              </a:spcAft>
              <a:buSzPct val="80000"/>
              <a:buFontTx/>
              <a:buBlip>
                <a:blip r:embed="rId2"/>
              </a:buBlip>
              <a:tabLst/>
              <a:defRPr sz="1275">
                <a:solidFill>
                  <a:schemeClr val="tx2"/>
                </a:solidFill>
              </a:defRPr>
            </a:lvl4pPr>
            <a:lvl5pPr marL="188975" indent="-188975">
              <a:spcAft>
                <a:spcPts val="750"/>
              </a:spcAft>
              <a:buSzPct val="80000"/>
              <a:buFontTx/>
              <a:buBlip>
                <a:blip r:embed="rId2"/>
              </a:buBlip>
              <a:tabLst/>
              <a:defRPr sz="1275">
                <a:solidFill>
                  <a:schemeClr val="tx2"/>
                </a:solidFill>
              </a:defRPr>
            </a:lvl5pPr>
          </a:lstStyle>
          <a:p>
            <a:pPr lvl="0"/>
            <a:r>
              <a:rPr lang="en-US"/>
              <a:t>Click to edit Master text styles</a:t>
            </a:r>
          </a:p>
        </p:txBody>
      </p:sp>
      <p:sp>
        <p:nvSpPr>
          <p:cNvPr id="11" name="Picture Placeholder 10">
            <a:extLst>
              <a:ext uri="{FF2B5EF4-FFF2-40B4-BE49-F238E27FC236}">
                <a16:creationId xmlns:a16="http://schemas.microsoft.com/office/drawing/2014/main" id="{CF9FCF64-AD09-06C1-7020-58FA8792DA1B}"/>
              </a:ext>
            </a:extLst>
          </p:cNvPr>
          <p:cNvSpPr>
            <a:spLocks noGrp="1"/>
          </p:cNvSpPr>
          <p:nvPr>
            <p:ph type="pic" sz="quarter" idx="10"/>
          </p:nvPr>
        </p:nvSpPr>
        <p:spPr>
          <a:xfrm>
            <a:off x="6108699" y="1707358"/>
            <a:ext cx="2729690" cy="2750345"/>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3" name="Footer Placeholder 2">
            <a:extLst>
              <a:ext uri="{FF2B5EF4-FFF2-40B4-BE49-F238E27FC236}">
                <a16:creationId xmlns:a16="http://schemas.microsoft.com/office/drawing/2014/main" id="{C6A8DE1F-2520-58C8-5134-05EAF15DFEC9}"/>
              </a:ext>
            </a:extLst>
          </p:cNvPr>
          <p:cNvSpPr>
            <a:spLocks noGrp="1"/>
          </p:cNvSpPr>
          <p:nvPr>
            <p:ph type="ftr" sz="quarter" idx="22"/>
          </p:nvPr>
        </p:nvSpPr>
        <p:spPr/>
        <p:txBody>
          <a:bodyPr/>
          <a:lstStyle/>
          <a:p>
            <a:r>
              <a:rPr lang="en-US"/>
              <a:t>Footer</a:t>
            </a:r>
          </a:p>
        </p:txBody>
      </p:sp>
    </p:spTree>
    <p:extLst>
      <p:ext uri="{BB962C8B-B14F-4D97-AF65-F5344CB8AC3E}">
        <p14:creationId xmlns:p14="http://schemas.microsoft.com/office/powerpoint/2010/main" val="1344591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illustration/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613" y="659983"/>
            <a:ext cx="3456765" cy="459000"/>
          </a:xfrm>
        </p:spPr>
        <p:txBody>
          <a:bodyPr/>
          <a:lstStyle>
            <a:lvl1pPr>
              <a:defRPr sz="255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3" y="1123275"/>
            <a:ext cx="3456765"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5" name="Footer Placeholder 4">
            <a:extLst>
              <a:ext uri="{FF2B5EF4-FFF2-40B4-BE49-F238E27FC236}">
                <a16:creationId xmlns:a16="http://schemas.microsoft.com/office/drawing/2014/main" id="{953CCD8F-DC71-1226-5956-DE61F3C9CF83}"/>
              </a:ext>
            </a:extLst>
          </p:cNvPr>
          <p:cNvSpPr>
            <a:spLocks noGrp="1"/>
          </p:cNvSpPr>
          <p:nvPr>
            <p:ph type="ftr" sz="quarter" idx="22"/>
          </p:nvPr>
        </p:nvSpPr>
        <p:spPr/>
        <p:txBody>
          <a:bodyPr/>
          <a:lstStyle/>
          <a:p>
            <a:r>
              <a:rPr lang="en-US"/>
              <a:t>Footer</a:t>
            </a:r>
          </a:p>
        </p:txBody>
      </p:sp>
      <p:sp>
        <p:nvSpPr>
          <p:cNvPr id="6" name="Text Placeholder 10">
            <a:extLst>
              <a:ext uri="{FF2B5EF4-FFF2-40B4-BE49-F238E27FC236}">
                <a16:creationId xmlns:a16="http://schemas.microsoft.com/office/drawing/2014/main" id="{8C4A88F8-7AC8-B90C-978C-5E702EA8A785}"/>
              </a:ext>
            </a:extLst>
          </p:cNvPr>
          <p:cNvSpPr>
            <a:spLocks noGrp="1"/>
          </p:cNvSpPr>
          <p:nvPr>
            <p:ph type="body" sz="quarter" idx="21"/>
          </p:nvPr>
        </p:nvSpPr>
        <p:spPr>
          <a:xfrm>
            <a:off x="305682" y="1728000"/>
            <a:ext cx="3456694" cy="3158729"/>
          </a:xfrm>
        </p:spPr>
        <p:txBody>
          <a:bodyPr/>
          <a:lstStyle>
            <a:lvl1pPr marL="271441" indent="-271441">
              <a:spcBef>
                <a:spcPts val="600"/>
              </a:spcBef>
              <a:spcAft>
                <a:spcPts val="600"/>
              </a:spcAft>
              <a:defRPr sz="1280"/>
            </a:lvl1pPr>
            <a:lvl2pPr marL="476210" indent="-173817">
              <a:spcAft>
                <a:spcPts val="750"/>
              </a:spcAft>
              <a:defRPr/>
            </a:lvl2pPr>
            <a:lvl3pPr marL="660742" indent="-165483">
              <a:spcAft>
                <a:spcPts val="750"/>
              </a:spcAft>
              <a:defRPr/>
            </a:lvl3pPr>
            <a:lvl4pPr marL="809558" indent="-144054">
              <a:spcAft>
                <a:spcPts val="750"/>
              </a:spcAft>
              <a:defRPr/>
            </a:lvl4pPr>
            <a:lvl5pPr marL="964326" indent="-136910">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a:extLst>
              <a:ext uri="{FF2B5EF4-FFF2-40B4-BE49-F238E27FC236}">
                <a16:creationId xmlns:a16="http://schemas.microsoft.com/office/drawing/2014/main" id="{B6273698-1524-44FD-C2D9-68BC2F484AF5}"/>
              </a:ext>
            </a:extLst>
          </p:cNvPr>
          <p:cNvSpPr>
            <a:spLocks noGrp="1"/>
          </p:cNvSpPr>
          <p:nvPr>
            <p:ph type="pic" sz="quarter" idx="23"/>
          </p:nvPr>
        </p:nvSpPr>
        <p:spPr>
          <a:xfrm>
            <a:off x="4022725" y="0"/>
            <a:ext cx="5121275" cy="5143500"/>
          </a:xfr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2619897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610" y="659983"/>
            <a:ext cx="8532399" cy="459000"/>
          </a:xfrm>
        </p:spPr>
        <p:txBody>
          <a:bodyPr/>
          <a:lstStyle>
            <a:lvl1pPr>
              <a:defRPr sz="255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0" y="1123275"/>
            <a:ext cx="8532399" cy="522645"/>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2" name="Text Placeholder 11">
            <a:extLst>
              <a:ext uri="{FF2B5EF4-FFF2-40B4-BE49-F238E27FC236}">
                <a16:creationId xmlns:a16="http://schemas.microsoft.com/office/drawing/2014/main" id="{0ABEA784-7341-C9B3-BCBB-D4FC58AB8E68}"/>
              </a:ext>
            </a:extLst>
          </p:cNvPr>
          <p:cNvSpPr>
            <a:spLocks noGrp="1"/>
          </p:cNvSpPr>
          <p:nvPr>
            <p:ph type="body" sz="quarter" idx="22" hasCustomPrompt="1"/>
          </p:nvPr>
        </p:nvSpPr>
        <p:spPr>
          <a:xfrm>
            <a:off x="6137672" y="1707357"/>
            <a:ext cx="2700338" cy="2736056"/>
          </a:xfrm>
          <a:solidFill>
            <a:schemeClr val="accent1"/>
          </a:solidFill>
        </p:spPr>
        <p:txBody>
          <a:bodyPr lIns="288000" tIns="396000" rIns="180000" bIns="180000"/>
          <a:lstStyle>
            <a:lvl1pPr marL="0" indent="0">
              <a:buFont typeface="Arial" panose="020B0604020202020204" pitchFamily="34" charset="0"/>
              <a:buNone/>
              <a:defRPr sz="1500">
                <a:solidFill>
                  <a:schemeClr val="tx2"/>
                </a:solidFill>
                <a:latin typeface="+mn-lt"/>
              </a:defRPr>
            </a:lvl1pPr>
            <a:lvl2pPr marL="0" indent="0">
              <a:buNone/>
              <a:defRPr sz="135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Heading </a:t>
            </a:r>
          </a:p>
          <a:p>
            <a:pPr lvl="1"/>
            <a:r>
              <a:rPr lang="en-US"/>
              <a:t>Text</a:t>
            </a:r>
          </a:p>
        </p:txBody>
      </p:sp>
      <p:sp>
        <p:nvSpPr>
          <p:cNvPr id="3" name="Footer Placeholder 2">
            <a:extLst>
              <a:ext uri="{FF2B5EF4-FFF2-40B4-BE49-F238E27FC236}">
                <a16:creationId xmlns:a16="http://schemas.microsoft.com/office/drawing/2014/main" id="{69F03E74-C54E-EA9E-153D-794FC8DCE660}"/>
              </a:ext>
            </a:extLst>
          </p:cNvPr>
          <p:cNvSpPr>
            <a:spLocks noGrp="1"/>
          </p:cNvSpPr>
          <p:nvPr>
            <p:ph type="ftr" sz="quarter" idx="23"/>
          </p:nvPr>
        </p:nvSpPr>
        <p:spPr/>
        <p:txBody>
          <a:bodyPr/>
          <a:lstStyle/>
          <a:p>
            <a:r>
              <a:rPr lang="en-US"/>
              <a:t>Footer</a:t>
            </a:r>
          </a:p>
        </p:txBody>
      </p:sp>
      <p:sp>
        <p:nvSpPr>
          <p:cNvPr id="5" name="Text Placeholder 10">
            <a:extLst>
              <a:ext uri="{FF2B5EF4-FFF2-40B4-BE49-F238E27FC236}">
                <a16:creationId xmlns:a16="http://schemas.microsoft.com/office/drawing/2014/main" id="{E947AE37-4DCA-C307-D392-09623F985B03}"/>
              </a:ext>
            </a:extLst>
          </p:cNvPr>
          <p:cNvSpPr>
            <a:spLocks noGrp="1"/>
          </p:cNvSpPr>
          <p:nvPr>
            <p:ph type="body" sz="quarter" idx="25"/>
          </p:nvPr>
        </p:nvSpPr>
        <p:spPr>
          <a:xfrm>
            <a:off x="305682" y="1716882"/>
            <a:ext cx="4914019" cy="3158729"/>
          </a:xfrm>
        </p:spPr>
        <p:txBody>
          <a:bodyPr/>
          <a:lstStyle>
            <a:lvl1pPr marL="271441" indent="-271441">
              <a:spcBef>
                <a:spcPts val="600"/>
              </a:spcBef>
              <a:spcAft>
                <a:spcPts val="600"/>
              </a:spcAft>
              <a:defRPr sz="1280"/>
            </a:lvl1pPr>
            <a:lvl2pPr marL="476210" indent="-173817">
              <a:spcAft>
                <a:spcPts val="750"/>
              </a:spcAft>
              <a:defRPr/>
            </a:lvl2pPr>
            <a:lvl3pPr marL="660742" indent="-165483">
              <a:spcAft>
                <a:spcPts val="750"/>
              </a:spcAft>
              <a:defRPr/>
            </a:lvl3pPr>
            <a:lvl4pPr marL="809558" indent="-144054">
              <a:spcAft>
                <a:spcPts val="750"/>
              </a:spcAft>
              <a:defRPr/>
            </a:lvl4pPr>
            <a:lvl5pPr marL="964326" indent="-136910">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5776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sideba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10B54D-7A62-B753-48D9-C4C11331EC1E}"/>
              </a:ext>
            </a:extLst>
          </p:cNvPr>
          <p:cNvSpPr txBox="1"/>
          <p:nvPr userDrawn="1"/>
        </p:nvSpPr>
        <p:spPr>
          <a:xfrm>
            <a:off x="6785639" y="491319"/>
            <a:ext cx="1970864" cy="784830"/>
          </a:xfrm>
          <a:prstGeom prst="rect">
            <a:avLst/>
          </a:prstGeom>
          <a:noFill/>
        </p:spPr>
        <p:txBody>
          <a:bodyPr wrap="square" rtlCol="0">
            <a:spAutoFit/>
          </a:bodyPr>
          <a:lstStyle/>
          <a:p>
            <a:pPr marL="0" marR="0" lvl="0" indent="0" algn="l" defTabSz="685710" rtl="0" eaLnBrk="1" fontAlgn="auto" latinLnBrk="0" hangingPunct="1">
              <a:lnSpc>
                <a:spcPct val="100000"/>
              </a:lnSpc>
              <a:spcBef>
                <a:spcPts val="0"/>
              </a:spcBef>
              <a:spcAft>
                <a:spcPts val="1350"/>
              </a:spcAft>
              <a:buClr>
                <a:srgbClr val="BFF355"/>
              </a:buClr>
              <a:buSzPct val="100000"/>
              <a:buFont typeface="Arial" panose="020B0604020202020204" pitchFamily="34" charset="0"/>
              <a:buNone/>
              <a:tabLst/>
              <a:defRPr/>
            </a:pPr>
            <a:r>
              <a:rPr kumimoji="0" lang="en-GB" sz="1500" b="0" i="0" u="none" strike="noStrike" kern="1200" cap="none" spc="0" normalizeH="0" baseline="0" noProof="0">
                <a:ln>
                  <a:noFill/>
                </a:ln>
                <a:solidFill>
                  <a:srgbClr val="BFF355"/>
                </a:solidFill>
                <a:effectLst/>
                <a:uLnTx/>
                <a:uFillTx/>
                <a:latin typeface="Arial" panose="020B0604020202020204"/>
                <a:ea typeface="+mn-ea"/>
                <a:cs typeface="+mn-cs"/>
              </a:rPr>
              <a:t>Lorem ipsum </a:t>
            </a:r>
            <a:r>
              <a:rPr kumimoji="0" lang="en-GB" sz="1500" b="0" i="0" u="none" strike="noStrike" kern="1200" cap="none" spc="0" normalizeH="0" baseline="0" noProof="0" err="1">
                <a:ln>
                  <a:noFill/>
                </a:ln>
                <a:solidFill>
                  <a:srgbClr val="BFF355"/>
                </a:solidFill>
                <a:effectLst/>
                <a:uLnTx/>
                <a:uFillTx/>
                <a:latin typeface="Arial" panose="020B0604020202020204"/>
                <a:ea typeface="+mn-ea"/>
                <a:cs typeface="+mn-cs"/>
              </a:rPr>
              <a:t>dolor</a:t>
            </a:r>
            <a:r>
              <a:rPr kumimoji="0" lang="en-GB" sz="1500" b="0" i="0" u="none" strike="noStrike" kern="1200" cap="none" spc="0" normalizeH="0" baseline="0" noProof="0">
                <a:ln>
                  <a:noFill/>
                </a:ln>
                <a:solidFill>
                  <a:srgbClr val="BFF355"/>
                </a:solidFill>
                <a:effectLst/>
                <a:uLnTx/>
                <a:uFillTx/>
                <a:latin typeface="Arial" panose="020B0604020202020204"/>
                <a:ea typeface="+mn-ea"/>
                <a:cs typeface="+mn-cs"/>
              </a:rPr>
              <a:t> sit </a:t>
            </a:r>
            <a:r>
              <a:rPr kumimoji="0" lang="en-GB" sz="1500" b="0" i="0" u="none" strike="noStrike" kern="1200" cap="none" spc="0" normalizeH="0" baseline="0" noProof="0" err="1">
                <a:ln>
                  <a:noFill/>
                </a:ln>
                <a:solidFill>
                  <a:srgbClr val="BFF355"/>
                </a:solidFill>
                <a:effectLst/>
                <a:uLnTx/>
                <a:uFillTx/>
                <a:latin typeface="Arial" panose="020B0604020202020204"/>
                <a:ea typeface="+mn-ea"/>
                <a:cs typeface="+mn-cs"/>
              </a:rPr>
              <a:t>amet</a:t>
            </a:r>
            <a:r>
              <a:rPr kumimoji="0" lang="en-GB" sz="1500" b="0" i="0" u="none" strike="noStrike" kern="1200" cap="none" spc="0" normalizeH="0" baseline="0" noProof="0">
                <a:ln>
                  <a:noFill/>
                </a:ln>
                <a:solidFill>
                  <a:srgbClr val="BFF355"/>
                </a:solidFill>
                <a:effectLst/>
                <a:uLnTx/>
                <a:uFillTx/>
                <a:latin typeface="Arial" panose="020B0604020202020204"/>
                <a:ea typeface="+mn-ea"/>
                <a:cs typeface="+mn-cs"/>
              </a:rPr>
              <a:t>, </a:t>
            </a:r>
            <a:r>
              <a:rPr kumimoji="0" lang="en-GB" sz="1500" b="0" i="0" u="none" strike="noStrike" kern="1200" cap="none" spc="0" normalizeH="0" baseline="0" noProof="0" err="1">
                <a:ln>
                  <a:noFill/>
                </a:ln>
                <a:solidFill>
                  <a:srgbClr val="BFF355"/>
                </a:solidFill>
                <a:effectLst/>
                <a:uLnTx/>
                <a:uFillTx/>
                <a:latin typeface="Arial" panose="020B0604020202020204"/>
                <a:ea typeface="+mn-ea"/>
                <a:cs typeface="+mn-cs"/>
              </a:rPr>
              <a:t>consec</a:t>
            </a:r>
            <a:r>
              <a:rPr kumimoji="0" lang="en-GB" sz="1500" b="0" i="0" u="none" strike="noStrike" kern="1200" cap="none" spc="0" normalizeH="0" baseline="0" noProof="0">
                <a:ln>
                  <a:noFill/>
                </a:ln>
                <a:solidFill>
                  <a:srgbClr val="BFF355"/>
                </a:solidFill>
                <a:effectLst/>
                <a:uLnTx/>
                <a:uFillTx/>
                <a:latin typeface="Arial" panose="020B0604020202020204"/>
                <a:ea typeface="+mn-ea"/>
                <a:cs typeface="+mn-cs"/>
              </a:rPr>
              <a:t> </a:t>
            </a:r>
            <a:r>
              <a:rPr kumimoji="0" lang="en-GB" sz="1500" b="0" i="0" u="none" strike="noStrike" kern="1200" cap="none" spc="0" normalizeH="0" baseline="0" noProof="0" err="1">
                <a:ln>
                  <a:noFill/>
                </a:ln>
                <a:solidFill>
                  <a:srgbClr val="BFF355"/>
                </a:solidFill>
                <a:effectLst/>
                <a:uLnTx/>
                <a:uFillTx/>
                <a:latin typeface="Arial" panose="020B0604020202020204"/>
                <a:ea typeface="+mn-ea"/>
                <a:cs typeface="+mn-cs"/>
              </a:rPr>
              <a:t>tetur</a:t>
            </a:r>
            <a:r>
              <a:rPr kumimoji="0" lang="en-GB" sz="1500" b="0" i="0" u="none" strike="noStrike" kern="1200" cap="none" spc="0" normalizeH="0" baseline="0" noProof="0">
                <a:ln>
                  <a:noFill/>
                </a:ln>
                <a:solidFill>
                  <a:srgbClr val="BFF355"/>
                </a:solidFill>
                <a:effectLst/>
                <a:uLnTx/>
                <a:uFillTx/>
                <a:latin typeface="Arial" panose="020B0604020202020204"/>
                <a:ea typeface="+mn-ea"/>
                <a:cs typeface="+mn-cs"/>
              </a:rPr>
              <a:t> </a:t>
            </a:r>
            <a:r>
              <a:rPr kumimoji="0" lang="en-GB" sz="1500" b="0" i="0" u="none" strike="noStrike" kern="1200" cap="none" spc="0" normalizeH="0" baseline="0" noProof="0" err="1">
                <a:ln>
                  <a:noFill/>
                </a:ln>
                <a:solidFill>
                  <a:srgbClr val="BFF355"/>
                </a:solidFill>
                <a:effectLst/>
                <a:uLnTx/>
                <a:uFillTx/>
                <a:latin typeface="Arial" panose="020B0604020202020204"/>
                <a:ea typeface="+mn-ea"/>
                <a:cs typeface="+mn-cs"/>
              </a:rPr>
              <a:t>adipiscing</a:t>
            </a:r>
            <a:r>
              <a:rPr kumimoji="0" lang="en-GB" sz="1500" b="0" i="0" u="none" strike="noStrike" kern="1200" cap="none" spc="0" normalizeH="0" baseline="0" noProof="0">
                <a:ln>
                  <a:noFill/>
                </a:ln>
                <a:solidFill>
                  <a:srgbClr val="BFF355"/>
                </a:solidFill>
                <a:effectLst/>
                <a:uLnTx/>
                <a:uFillTx/>
                <a:latin typeface="Arial" panose="020B0604020202020204"/>
                <a:ea typeface="+mn-ea"/>
                <a:cs typeface="+mn-cs"/>
              </a:rPr>
              <a:t> </a:t>
            </a:r>
            <a:r>
              <a:rPr kumimoji="0" lang="en-GB" sz="1500" b="0" i="0" u="none" strike="noStrike" kern="1200" cap="none" spc="0" normalizeH="0" baseline="0" noProof="0" err="1">
                <a:ln>
                  <a:noFill/>
                </a:ln>
                <a:solidFill>
                  <a:srgbClr val="BFF355"/>
                </a:solidFill>
                <a:effectLst/>
                <a:uLnTx/>
                <a:uFillTx/>
                <a:latin typeface="Arial" panose="020B0604020202020204"/>
                <a:ea typeface="+mn-ea"/>
                <a:cs typeface="+mn-cs"/>
              </a:rPr>
              <a:t>elit</a:t>
            </a:r>
            <a:r>
              <a:rPr kumimoji="0" lang="en-GB" sz="1500" b="0" i="0" u="none" strike="noStrike" kern="1200" cap="none" spc="0" normalizeH="0" baseline="0" noProof="0">
                <a:ln>
                  <a:noFill/>
                </a:ln>
                <a:solidFill>
                  <a:srgbClr val="BFF355"/>
                </a:solidFill>
                <a:effectLst/>
                <a:uLnTx/>
                <a:uFillTx/>
                <a:latin typeface="Arial" panose="020B0604020202020204"/>
                <a:ea typeface="+mn-ea"/>
                <a:cs typeface="+mn-cs"/>
              </a:rPr>
              <a:t>.</a:t>
            </a:r>
            <a:endParaRPr lang="en-GB" sz="2540"/>
          </a:p>
        </p:txBody>
      </p:sp>
      <p:sp>
        <p:nvSpPr>
          <p:cNvPr id="2" name="Title 1"/>
          <p:cNvSpPr>
            <a:spLocks noGrp="1"/>
          </p:cNvSpPr>
          <p:nvPr>
            <p:ph type="title" hasCustomPrompt="1"/>
          </p:nvPr>
        </p:nvSpPr>
        <p:spPr>
          <a:xfrm>
            <a:off x="305611" y="659983"/>
            <a:ext cx="4914090" cy="459000"/>
          </a:xfrm>
        </p:spPr>
        <p:txBody>
          <a:bodyPr/>
          <a:lstStyle>
            <a:lvl1pPr>
              <a:defRPr sz="255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1" y="1123275"/>
            <a:ext cx="4914090"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2" name="Text Placeholder 11">
            <a:extLst>
              <a:ext uri="{FF2B5EF4-FFF2-40B4-BE49-F238E27FC236}">
                <a16:creationId xmlns:a16="http://schemas.microsoft.com/office/drawing/2014/main" id="{0ABEA784-7341-C9B3-BCBB-D4FC58AB8E68}"/>
              </a:ext>
            </a:extLst>
          </p:cNvPr>
          <p:cNvSpPr>
            <a:spLocks noGrp="1"/>
          </p:cNvSpPr>
          <p:nvPr>
            <p:ph type="body" sz="quarter" idx="22" hasCustomPrompt="1"/>
          </p:nvPr>
        </p:nvSpPr>
        <p:spPr>
          <a:xfrm>
            <a:off x="6557148" y="0"/>
            <a:ext cx="2592000" cy="5143500"/>
          </a:xfrm>
          <a:solidFill>
            <a:schemeClr val="tx2"/>
          </a:solidFill>
        </p:spPr>
        <p:txBody>
          <a:bodyPr lIns="432000" tIns="827999" rIns="180000" bIns="180000"/>
          <a:lstStyle>
            <a:lvl1pPr marL="0" indent="0">
              <a:buFont typeface="Arial" panose="020B0604020202020204" pitchFamily="34" charset="0"/>
              <a:buNone/>
              <a:defRPr sz="1500" b="1">
                <a:solidFill>
                  <a:srgbClr val="243408"/>
                </a:solidFill>
                <a:latin typeface="+mn-lt"/>
              </a:defRPr>
            </a:lvl1pPr>
            <a:lvl2pPr marL="0" indent="0">
              <a:buNone/>
              <a:defRPr sz="1050">
                <a:solidFill>
                  <a:schemeClr val="bg1"/>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Insert photo</a:t>
            </a:r>
          </a:p>
          <a:p>
            <a:pPr lvl="0"/>
            <a:endParaRPr lang="en-GB"/>
          </a:p>
          <a:p>
            <a:pPr lvl="0"/>
            <a:endParaRPr lang="en-GB"/>
          </a:p>
          <a:p>
            <a:pPr lvl="0"/>
            <a:endParaRPr lang="en-GB"/>
          </a:p>
          <a:p>
            <a:pPr lvl="0"/>
            <a:endParaRPr lang="en-GB"/>
          </a:p>
          <a:p>
            <a:pPr lvl="0"/>
            <a:endParaRPr lang="en-GB"/>
          </a:p>
        </p:txBody>
      </p:sp>
      <p:sp>
        <p:nvSpPr>
          <p:cNvPr id="3" name="Footer Placeholder 2">
            <a:extLst>
              <a:ext uri="{FF2B5EF4-FFF2-40B4-BE49-F238E27FC236}">
                <a16:creationId xmlns:a16="http://schemas.microsoft.com/office/drawing/2014/main" id="{79E7861C-19A6-6B05-6B92-A2491D69A4E9}"/>
              </a:ext>
            </a:extLst>
          </p:cNvPr>
          <p:cNvSpPr>
            <a:spLocks noGrp="1"/>
          </p:cNvSpPr>
          <p:nvPr>
            <p:ph type="ftr" sz="quarter" idx="24"/>
          </p:nvPr>
        </p:nvSpPr>
        <p:spPr/>
        <p:txBody>
          <a:bodyPr/>
          <a:lstStyle/>
          <a:p>
            <a:r>
              <a:rPr lang="en-US"/>
              <a:t>Footer</a:t>
            </a:r>
          </a:p>
        </p:txBody>
      </p:sp>
      <p:sp>
        <p:nvSpPr>
          <p:cNvPr id="11" name="Text Placeholder 10">
            <a:extLst>
              <a:ext uri="{FF2B5EF4-FFF2-40B4-BE49-F238E27FC236}">
                <a16:creationId xmlns:a16="http://schemas.microsoft.com/office/drawing/2014/main" id="{C40964F8-E771-B6C7-7759-C37609902C71}"/>
              </a:ext>
            </a:extLst>
          </p:cNvPr>
          <p:cNvSpPr>
            <a:spLocks noGrp="1"/>
          </p:cNvSpPr>
          <p:nvPr>
            <p:ph type="body" sz="quarter" idx="25"/>
          </p:nvPr>
        </p:nvSpPr>
        <p:spPr>
          <a:xfrm>
            <a:off x="6867527" y="656263"/>
            <a:ext cx="1970862" cy="540247"/>
          </a:xfrm>
        </p:spPr>
        <p:txBody>
          <a:bodyPr/>
          <a:lstStyle>
            <a:lvl1pPr marL="0" indent="0">
              <a:buFont typeface="Arial" panose="020B0604020202020204" pitchFamily="34" charset="0"/>
              <a:buNone/>
              <a:defRPr kumimoji="0" lang="en-GB" sz="1500" b="0" i="0" u="none" strike="noStrike" kern="1200" cap="none" spc="0" normalizeH="0" baseline="0" dirty="0">
                <a:ln>
                  <a:noFill/>
                </a:ln>
                <a:solidFill>
                  <a:srgbClr val="BFF355"/>
                </a:solidFill>
                <a:effectLst/>
                <a:uLnTx/>
                <a:uFillTx/>
                <a:latin typeface="Arial" panose="020B0604020202020204"/>
                <a:ea typeface="+mn-ea"/>
                <a:cs typeface="+mn-cs"/>
              </a:defRPr>
            </a:lvl1pPr>
          </a:lstStyle>
          <a:p>
            <a:pPr lvl="0"/>
            <a:r>
              <a:rPr lang="en-US"/>
              <a:t>Click to edit Master text styles</a:t>
            </a:r>
          </a:p>
        </p:txBody>
      </p:sp>
      <p:sp>
        <p:nvSpPr>
          <p:cNvPr id="13" name="Text Placeholder 10">
            <a:extLst>
              <a:ext uri="{FF2B5EF4-FFF2-40B4-BE49-F238E27FC236}">
                <a16:creationId xmlns:a16="http://schemas.microsoft.com/office/drawing/2014/main" id="{A6FFAF1D-81DD-475D-F14B-E4D3F618BBAB}"/>
              </a:ext>
            </a:extLst>
          </p:cNvPr>
          <p:cNvSpPr>
            <a:spLocks noGrp="1"/>
          </p:cNvSpPr>
          <p:nvPr>
            <p:ph type="body" sz="quarter" idx="26"/>
          </p:nvPr>
        </p:nvSpPr>
        <p:spPr>
          <a:xfrm>
            <a:off x="305682" y="1716882"/>
            <a:ext cx="4914020" cy="3158729"/>
          </a:xfrm>
        </p:spPr>
        <p:txBody>
          <a:bodyPr/>
          <a:lstStyle>
            <a:lvl1pPr marL="271441" indent="-271441">
              <a:spcBef>
                <a:spcPts val="600"/>
              </a:spcBef>
              <a:spcAft>
                <a:spcPts val="600"/>
              </a:spcAft>
              <a:defRPr sz="1280"/>
            </a:lvl1pPr>
            <a:lvl2pPr marL="476210" indent="-173817">
              <a:spcAft>
                <a:spcPts val="750"/>
              </a:spcAft>
              <a:defRPr/>
            </a:lvl2pPr>
            <a:lvl3pPr marL="660742" indent="-165483">
              <a:spcAft>
                <a:spcPts val="750"/>
              </a:spcAft>
              <a:defRPr/>
            </a:lvl3pPr>
            <a:lvl4pPr marL="809558" indent="-144054">
              <a:spcAft>
                <a:spcPts val="750"/>
              </a:spcAft>
              <a:defRPr/>
            </a:lvl4pPr>
            <a:lvl5pPr marL="964326" indent="-136910">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a:extLst>
              <a:ext uri="{FF2B5EF4-FFF2-40B4-BE49-F238E27FC236}">
                <a16:creationId xmlns:a16="http://schemas.microsoft.com/office/drawing/2014/main" id="{C730A9E2-84CA-BEBD-33F2-7F6344FCF570}"/>
              </a:ext>
            </a:extLst>
          </p:cNvPr>
          <p:cNvSpPr>
            <a:spLocks noGrp="1"/>
          </p:cNvSpPr>
          <p:nvPr>
            <p:ph sz="quarter" idx="27"/>
          </p:nvPr>
        </p:nvSpPr>
        <p:spPr>
          <a:xfrm>
            <a:off x="6866750" y="1716882"/>
            <a:ext cx="1970864" cy="3166268"/>
          </a:xfrm>
        </p:spPr>
        <p:txBody>
          <a:bodyPr/>
          <a:lstStyle>
            <a:lvl1pPr marL="0" indent="0">
              <a:spcAft>
                <a:spcPts val="1200"/>
              </a:spcAft>
              <a:buFont typeface="Arial" panose="020B0604020202020204" pitchFamily="34" charset="0"/>
              <a:buNone/>
              <a:defRPr sz="940">
                <a:solidFill>
                  <a:schemeClr val="bg1"/>
                </a:solidFill>
              </a:defRPr>
            </a:lvl1pPr>
            <a:lvl2pPr marL="266678" indent="-266678">
              <a:spcAft>
                <a:spcPts val="1200"/>
              </a:spcAft>
              <a:buClr>
                <a:schemeClr val="accent1"/>
              </a:buClr>
              <a:buFont typeface="Wingdings 2" panose="05020102010507070707" pitchFamily="18" charset="2"/>
              <a:buChar char=""/>
              <a:defRPr lang="en-US" sz="940" b="0" i="0" kern="1200" dirty="0" smtClean="0">
                <a:solidFill>
                  <a:schemeClr val="bg1"/>
                </a:solidFill>
                <a:latin typeface="Georgia" panose="02040502050405020303" pitchFamily="18" charset="0"/>
                <a:ea typeface="+mn-ea"/>
                <a:cs typeface="+mn-cs"/>
              </a:defRPr>
            </a:lvl2pPr>
            <a:lvl3pPr marL="403192" indent="-144451">
              <a:spcAft>
                <a:spcPts val="1200"/>
              </a:spcAft>
              <a:buClr>
                <a:schemeClr val="bg1"/>
              </a:buClr>
              <a:tabLst/>
              <a:defRPr sz="940">
                <a:solidFill>
                  <a:schemeClr val="bg1"/>
                </a:solidFill>
              </a:defRPr>
            </a:lvl3pPr>
            <a:lvl4pPr marL="549229" indent="-130164">
              <a:spcAft>
                <a:spcPts val="1200"/>
              </a:spcAft>
              <a:buClr>
                <a:schemeClr val="bg1"/>
              </a:buClr>
              <a:defRPr sz="940">
                <a:solidFill>
                  <a:schemeClr val="bg1"/>
                </a:solidFill>
              </a:defRPr>
            </a:lvl4pPr>
            <a:lvl5pPr marL="669870" indent="-120640">
              <a:spcAft>
                <a:spcPts val="1200"/>
              </a:spcAft>
              <a:buClr>
                <a:schemeClr val="bg1"/>
              </a:buClr>
              <a:defRPr sz="94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3282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5C5838B-100C-8177-E499-599A2E2EC776}"/>
              </a:ext>
            </a:extLst>
          </p:cNvPr>
          <p:cNvSpPr/>
          <p:nvPr/>
        </p:nvSpPr>
        <p:spPr>
          <a:xfrm>
            <a:off x="6557148" y="-2895"/>
            <a:ext cx="2592000" cy="51463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hasCustomPrompt="1"/>
          </p:nvPr>
        </p:nvSpPr>
        <p:spPr>
          <a:xfrm>
            <a:off x="305611" y="659983"/>
            <a:ext cx="4914090" cy="459000"/>
          </a:xfrm>
        </p:spPr>
        <p:txBody>
          <a:bodyPr/>
          <a:lstStyle>
            <a:lvl1pPr>
              <a:defRPr sz="255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1" y="1123275"/>
            <a:ext cx="4914090"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0" name="Text Placeholder 9">
            <a:extLst>
              <a:ext uri="{FF2B5EF4-FFF2-40B4-BE49-F238E27FC236}">
                <a16:creationId xmlns:a16="http://schemas.microsoft.com/office/drawing/2014/main" id="{3CEE5583-B839-7C70-7394-EC896A9715AF}"/>
              </a:ext>
            </a:extLst>
          </p:cNvPr>
          <p:cNvSpPr>
            <a:spLocks noGrp="1"/>
          </p:cNvSpPr>
          <p:nvPr>
            <p:ph type="body" sz="quarter" idx="21"/>
          </p:nvPr>
        </p:nvSpPr>
        <p:spPr>
          <a:xfrm>
            <a:off x="305610" y="1728000"/>
            <a:ext cx="4914090" cy="3159920"/>
          </a:xfrm>
        </p:spPr>
        <p:txBody>
          <a:bodyPr/>
          <a:lstStyle>
            <a:lvl1pPr marL="0" indent="0">
              <a:spcAft>
                <a:spcPts val="1350"/>
              </a:spcAft>
              <a:buFont typeface="Arial" panose="020B0604020202020204" pitchFamily="34" charset="0"/>
              <a:buNone/>
              <a:defRPr sz="1275">
                <a:solidFill>
                  <a:schemeClr val="tx2"/>
                </a:solidFill>
              </a:defRPr>
            </a:lvl1pPr>
            <a:lvl2pPr marL="188975" indent="-188975">
              <a:spcAft>
                <a:spcPts val="750"/>
              </a:spcAft>
              <a:buSzPct val="80000"/>
              <a:buFontTx/>
              <a:buBlip>
                <a:blip r:embed="rId2"/>
              </a:buBlip>
              <a:tabLst/>
              <a:defRPr sz="1275">
                <a:solidFill>
                  <a:schemeClr val="tx2"/>
                </a:solidFill>
              </a:defRPr>
            </a:lvl2pPr>
            <a:lvl3pPr marL="188975" indent="-188975">
              <a:spcAft>
                <a:spcPts val="750"/>
              </a:spcAft>
              <a:buSzPct val="80000"/>
              <a:buFontTx/>
              <a:buBlip>
                <a:blip r:embed="rId2"/>
              </a:buBlip>
              <a:tabLst/>
              <a:defRPr sz="1275">
                <a:solidFill>
                  <a:schemeClr val="tx2"/>
                </a:solidFill>
              </a:defRPr>
            </a:lvl3pPr>
            <a:lvl4pPr marL="188975" indent="-188975">
              <a:spcAft>
                <a:spcPts val="750"/>
              </a:spcAft>
              <a:buSzPct val="80000"/>
              <a:buFontTx/>
              <a:buBlip>
                <a:blip r:embed="rId2"/>
              </a:buBlip>
              <a:tabLst/>
              <a:defRPr sz="1275">
                <a:solidFill>
                  <a:schemeClr val="tx2"/>
                </a:solidFill>
              </a:defRPr>
            </a:lvl4pPr>
            <a:lvl5pPr marL="188975" indent="-188975">
              <a:spcAft>
                <a:spcPts val="750"/>
              </a:spcAft>
              <a:buSzPct val="80000"/>
              <a:buFontTx/>
              <a:buBlip>
                <a:blip r:embed="rId2"/>
              </a:buBlip>
              <a:tabLst/>
              <a:defRPr sz="1275">
                <a:solidFill>
                  <a:schemeClr val="tx2"/>
                </a:solidFill>
              </a:defRPr>
            </a:lvl5pPr>
          </a:lstStyle>
          <a:p>
            <a:pPr lvl="0"/>
            <a:r>
              <a:rPr lang="en-US"/>
              <a:t>Click to edit Master text styles</a:t>
            </a:r>
          </a:p>
        </p:txBody>
      </p:sp>
      <p:sp>
        <p:nvSpPr>
          <p:cNvPr id="9" name="Picture Placeholder 10">
            <a:extLst>
              <a:ext uri="{FF2B5EF4-FFF2-40B4-BE49-F238E27FC236}">
                <a16:creationId xmlns:a16="http://schemas.microsoft.com/office/drawing/2014/main" id="{F5696644-4ABE-90FF-F625-F97FEE26F488}"/>
              </a:ext>
            </a:extLst>
          </p:cNvPr>
          <p:cNvSpPr>
            <a:spLocks noGrp="1"/>
          </p:cNvSpPr>
          <p:nvPr>
            <p:ph type="pic" sz="quarter" idx="10"/>
          </p:nvPr>
        </p:nvSpPr>
        <p:spPr>
          <a:xfrm>
            <a:off x="6871887" y="303611"/>
            <a:ext cx="1971000" cy="1969691"/>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14" name="Text Placeholder 13">
            <a:extLst>
              <a:ext uri="{FF2B5EF4-FFF2-40B4-BE49-F238E27FC236}">
                <a16:creationId xmlns:a16="http://schemas.microsoft.com/office/drawing/2014/main" id="{A2B23ED5-BBD5-AE99-A8C5-52C3F129DD3C}"/>
              </a:ext>
            </a:extLst>
          </p:cNvPr>
          <p:cNvSpPr>
            <a:spLocks noGrp="1"/>
          </p:cNvSpPr>
          <p:nvPr>
            <p:ph type="body" sz="quarter" idx="22" hasCustomPrompt="1"/>
          </p:nvPr>
        </p:nvSpPr>
        <p:spPr>
          <a:xfrm>
            <a:off x="6874486" y="2571784"/>
            <a:ext cx="1963526" cy="2296715"/>
          </a:xfrm>
        </p:spPr>
        <p:txBody>
          <a:bodyPr/>
          <a:lstStyle>
            <a:lvl1pPr marL="0" indent="0">
              <a:spcAft>
                <a:spcPts val="1350"/>
              </a:spcAft>
              <a:buFont typeface="Arial" panose="020B0604020202020204" pitchFamily="34" charset="0"/>
              <a:buNone/>
              <a:defRPr sz="900">
                <a:solidFill>
                  <a:schemeClr val="bg1"/>
                </a:solidFill>
              </a:defRPr>
            </a:lvl1pPr>
            <a:lvl2pPr marL="0" indent="0">
              <a:spcAft>
                <a:spcPts val="450"/>
              </a:spcAft>
              <a:buNone/>
              <a:defRPr sz="900" b="1">
                <a:solidFill>
                  <a:schemeClr val="accent1"/>
                </a:solidFill>
                <a:latin typeface="+mn-lt"/>
              </a:defRPr>
            </a:lvl2pPr>
            <a:lvl3pPr marL="0" indent="0">
              <a:spcAft>
                <a:spcPts val="1350"/>
              </a:spcAft>
              <a:buNone/>
              <a:defRPr sz="900">
                <a:solidFill>
                  <a:schemeClr val="bg1"/>
                </a:solidFill>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Master </a:t>
            </a:r>
            <a:br>
              <a:rPr lang="en-GB"/>
            </a:br>
            <a:r>
              <a:rPr lang="en-GB"/>
              <a:t>text styles</a:t>
            </a:r>
          </a:p>
          <a:p>
            <a:pPr lvl="1"/>
            <a:r>
              <a:rPr lang="en-GB"/>
              <a:t>Second level</a:t>
            </a:r>
          </a:p>
          <a:p>
            <a:pPr lvl="2"/>
            <a:r>
              <a:rPr lang="en-GB"/>
              <a:t>Third level</a:t>
            </a:r>
            <a:endParaRPr lang="en-US"/>
          </a:p>
        </p:txBody>
      </p:sp>
      <p:sp>
        <p:nvSpPr>
          <p:cNvPr id="3" name="Rectangle 2">
            <a:extLst>
              <a:ext uri="{FF2B5EF4-FFF2-40B4-BE49-F238E27FC236}">
                <a16:creationId xmlns:a16="http://schemas.microsoft.com/office/drawing/2014/main" id="{DEDC58DD-E9BC-86CA-8FCE-EDFE3E422665}"/>
              </a:ext>
            </a:extLst>
          </p:cNvPr>
          <p:cNvSpPr/>
          <p:nvPr userDrawn="1"/>
        </p:nvSpPr>
        <p:spPr>
          <a:xfrm>
            <a:off x="6557148" y="-2895"/>
            <a:ext cx="2592000" cy="51463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Footer Placeholder 3">
            <a:extLst>
              <a:ext uri="{FF2B5EF4-FFF2-40B4-BE49-F238E27FC236}">
                <a16:creationId xmlns:a16="http://schemas.microsoft.com/office/drawing/2014/main" id="{92BD989B-502A-7542-E762-EAA5B41138D2}"/>
              </a:ext>
            </a:extLst>
          </p:cNvPr>
          <p:cNvSpPr>
            <a:spLocks noGrp="1"/>
          </p:cNvSpPr>
          <p:nvPr>
            <p:ph type="ftr" sz="quarter" idx="23"/>
          </p:nvPr>
        </p:nvSpPr>
        <p:spPr/>
        <p:txBody>
          <a:bodyPr/>
          <a:lstStyle/>
          <a:p>
            <a:r>
              <a:rPr lang="en-US"/>
              <a:t>Footer</a:t>
            </a:r>
          </a:p>
        </p:txBody>
      </p:sp>
    </p:spTree>
    <p:extLst>
      <p:ext uri="{BB962C8B-B14F-4D97-AF65-F5344CB8AC3E}">
        <p14:creationId xmlns:p14="http://schemas.microsoft.com/office/powerpoint/2010/main" val="2866393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611" y="659983"/>
            <a:ext cx="4185428" cy="459000"/>
          </a:xfrm>
        </p:spPr>
        <p:txBody>
          <a:bodyPr/>
          <a:lstStyle>
            <a:lvl1pPr>
              <a:defRPr sz="255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2" y="1275163"/>
            <a:ext cx="2726912" cy="271905"/>
          </a:xfrm>
        </p:spPr>
        <p:txBody>
          <a:bodyPr/>
          <a:lstStyle>
            <a:lvl1pPr marL="0" indent="0">
              <a:lnSpc>
                <a:spcPct val="95000"/>
              </a:lnSpc>
              <a:spcAft>
                <a:spcPts val="0"/>
              </a:spcAft>
              <a:buFont typeface="Arial" panose="020B0604020202020204" pitchFamily="34" charset="0"/>
              <a:buNone/>
              <a:defRPr sz="1050" b="0">
                <a:solidFill>
                  <a:schemeClr val="tx2"/>
                </a:solidFill>
                <a:latin typeface="Arial" panose="020B0604020202020204" pitchFamily="34" charset="0"/>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dirty="0" err="1">
                <a:solidFill>
                  <a:srgbClr val="243508"/>
                </a:solidFill>
                <a:effectLst/>
                <a:latin typeface="Helvetica" pitchFamily="2" charset="0"/>
              </a:rPr>
              <a:t>Longname</a:t>
            </a:r>
            <a:r>
              <a:rPr lang="en-GB" dirty="0">
                <a:solidFill>
                  <a:srgbClr val="243508"/>
                </a:solidFill>
                <a:effectLst/>
                <a:latin typeface="Helvetica" pitchFamily="2" charset="0"/>
              </a:rPr>
              <a:t> </a:t>
            </a:r>
            <a:r>
              <a:rPr lang="en-GB" dirty="0" err="1">
                <a:solidFill>
                  <a:srgbClr val="243508"/>
                </a:solidFill>
                <a:effectLst/>
                <a:latin typeface="Helvetica" pitchFamily="2" charset="0"/>
              </a:rPr>
              <a:t>Longsurname</a:t>
            </a:r>
            <a:endParaRPr lang="en-GB" dirty="0">
              <a:solidFill>
                <a:srgbClr val="243508"/>
              </a:solidFill>
              <a:effectLst/>
              <a:latin typeface="Helvetica" pitchFamily="2" charset="0"/>
            </a:endParaRPr>
          </a:p>
        </p:txBody>
      </p:sp>
      <p:sp>
        <p:nvSpPr>
          <p:cNvPr id="9" name="Picture Placeholder 10">
            <a:extLst>
              <a:ext uri="{FF2B5EF4-FFF2-40B4-BE49-F238E27FC236}">
                <a16:creationId xmlns:a16="http://schemas.microsoft.com/office/drawing/2014/main" id="{F5696644-4ABE-90FF-F625-F97FEE26F488}"/>
              </a:ext>
            </a:extLst>
          </p:cNvPr>
          <p:cNvSpPr>
            <a:spLocks noGrp="1" noChangeAspect="1"/>
          </p:cNvSpPr>
          <p:nvPr>
            <p:ph type="pic" sz="quarter" idx="10"/>
          </p:nvPr>
        </p:nvSpPr>
        <p:spPr>
          <a:xfrm>
            <a:off x="305613" y="1532041"/>
            <a:ext cx="728740" cy="728451"/>
          </a:xfrm>
          <a:solidFill>
            <a:srgbClr val="919B83"/>
          </a:solidFill>
        </p:spPr>
        <p:txBody>
          <a:bodyPr anchor="ctr"/>
          <a:lstStyle>
            <a:lvl1pPr marL="0" indent="0" algn="ctr">
              <a:buNone/>
              <a:defRPr sz="825">
                <a:solidFill>
                  <a:schemeClr val="bg1"/>
                </a:solidFill>
              </a:defRPr>
            </a:lvl1pPr>
          </a:lstStyle>
          <a:p>
            <a:r>
              <a:rPr lang="en-US"/>
              <a:t>Click icon to add picture</a:t>
            </a:r>
          </a:p>
        </p:txBody>
      </p:sp>
      <p:sp>
        <p:nvSpPr>
          <p:cNvPr id="5" name="Text Placeholder 13">
            <a:extLst>
              <a:ext uri="{FF2B5EF4-FFF2-40B4-BE49-F238E27FC236}">
                <a16:creationId xmlns:a16="http://schemas.microsoft.com/office/drawing/2014/main" id="{60DA67F5-F0E7-402D-B7A5-6FD895D97DD3}"/>
              </a:ext>
            </a:extLst>
          </p:cNvPr>
          <p:cNvSpPr>
            <a:spLocks noGrp="1"/>
          </p:cNvSpPr>
          <p:nvPr>
            <p:ph type="body" sz="quarter" idx="23" hasCustomPrompt="1"/>
          </p:nvPr>
        </p:nvSpPr>
        <p:spPr>
          <a:xfrm>
            <a:off x="1180525" y="1532040"/>
            <a:ext cx="1851998" cy="743477"/>
          </a:xfrm>
        </p:spPr>
        <p:txBody>
          <a:bodyPr/>
          <a:lstStyle>
            <a:lvl1pPr marL="0" indent="0">
              <a:spcBef>
                <a:spcPts val="1350"/>
              </a:spcBef>
              <a:spcAft>
                <a:spcPts val="0"/>
              </a:spcAft>
              <a:buFont typeface="Arial" panose="020B0604020202020204" pitchFamily="34" charset="0"/>
              <a:buNone/>
              <a:defRPr sz="788" b="1">
                <a:solidFill>
                  <a:schemeClr val="tx2"/>
                </a:solidFill>
                <a:latin typeface="+mj-lt"/>
              </a:defRPr>
            </a:lvl1pPr>
            <a:lvl2pPr marL="0" indent="0">
              <a:spcAft>
                <a:spcPts val="0"/>
              </a:spcAft>
              <a:buNone/>
              <a:defRPr sz="788" b="0">
                <a:solidFill>
                  <a:schemeClr val="tx2"/>
                </a:solidFill>
                <a:latin typeface="Georgia" panose="02040502050405020303" pitchFamily="18" charset="0"/>
              </a:defRPr>
            </a:lvl2pPr>
            <a:lvl3pPr marL="0" indent="0">
              <a:spcAft>
                <a:spcPts val="0"/>
              </a:spcAft>
              <a:buNone/>
              <a:defRPr sz="788">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text styles</a:t>
            </a:r>
          </a:p>
          <a:p>
            <a:pPr lvl="1"/>
            <a:r>
              <a:rPr lang="en-GB"/>
              <a:t>Second level</a:t>
            </a:r>
          </a:p>
          <a:p>
            <a:pPr lvl="2"/>
            <a:r>
              <a:rPr lang="en-GB"/>
              <a:t>Third level</a:t>
            </a:r>
          </a:p>
        </p:txBody>
      </p:sp>
      <p:sp>
        <p:nvSpPr>
          <p:cNvPr id="14" name="Text Placeholder 18">
            <a:extLst>
              <a:ext uri="{FF2B5EF4-FFF2-40B4-BE49-F238E27FC236}">
                <a16:creationId xmlns:a16="http://schemas.microsoft.com/office/drawing/2014/main" id="{FE28541C-F4A1-C414-85FD-DE386072A87D}"/>
              </a:ext>
            </a:extLst>
          </p:cNvPr>
          <p:cNvSpPr>
            <a:spLocks noGrp="1"/>
          </p:cNvSpPr>
          <p:nvPr>
            <p:ph type="body" sz="quarter" idx="24" hasCustomPrompt="1"/>
          </p:nvPr>
        </p:nvSpPr>
        <p:spPr>
          <a:xfrm>
            <a:off x="3237983" y="1275163"/>
            <a:ext cx="2726912" cy="271905"/>
          </a:xfrm>
        </p:spPr>
        <p:txBody>
          <a:bodyPr/>
          <a:lstStyle>
            <a:lvl1pPr marL="0" indent="0">
              <a:lnSpc>
                <a:spcPct val="95000"/>
              </a:lnSpc>
              <a:spcAft>
                <a:spcPts val="0"/>
              </a:spcAft>
              <a:buFont typeface="Arial" panose="020B0604020202020204" pitchFamily="34" charset="0"/>
              <a:buNone/>
              <a:defRPr sz="1050" b="0">
                <a:solidFill>
                  <a:schemeClr val="tx2"/>
                </a:solidFill>
                <a:latin typeface="Arial" panose="020B0604020202020204" pitchFamily="34" charset="0"/>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dirty="0" err="1">
                <a:solidFill>
                  <a:srgbClr val="243508"/>
                </a:solidFill>
                <a:effectLst/>
                <a:latin typeface="Helvetica" pitchFamily="2" charset="0"/>
              </a:rPr>
              <a:t>Longname</a:t>
            </a:r>
            <a:r>
              <a:rPr lang="en-GB" dirty="0">
                <a:solidFill>
                  <a:srgbClr val="243508"/>
                </a:solidFill>
                <a:effectLst/>
                <a:latin typeface="Helvetica" pitchFamily="2" charset="0"/>
              </a:rPr>
              <a:t> </a:t>
            </a:r>
            <a:r>
              <a:rPr lang="en-GB" dirty="0" err="1">
                <a:solidFill>
                  <a:srgbClr val="243508"/>
                </a:solidFill>
                <a:effectLst/>
                <a:latin typeface="Helvetica" pitchFamily="2" charset="0"/>
              </a:rPr>
              <a:t>Longsurname</a:t>
            </a:r>
            <a:endParaRPr lang="en-GB" dirty="0">
              <a:solidFill>
                <a:srgbClr val="243508"/>
              </a:solidFill>
              <a:effectLst/>
              <a:latin typeface="Helvetica" pitchFamily="2" charset="0"/>
            </a:endParaRPr>
          </a:p>
        </p:txBody>
      </p:sp>
      <p:sp>
        <p:nvSpPr>
          <p:cNvPr id="18" name="Picture Placeholder 10">
            <a:extLst>
              <a:ext uri="{FF2B5EF4-FFF2-40B4-BE49-F238E27FC236}">
                <a16:creationId xmlns:a16="http://schemas.microsoft.com/office/drawing/2014/main" id="{4F6FA1F5-34E6-5B2F-A4A7-1E21BEE5F6FD}"/>
              </a:ext>
            </a:extLst>
          </p:cNvPr>
          <p:cNvSpPr>
            <a:spLocks noGrp="1" noChangeAspect="1"/>
          </p:cNvSpPr>
          <p:nvPr>
            <p:ph type="pic" sz="quarter" idx="25"/>
          </p:nvPr>
        </p:nvSpPr>
        <p:spPr>
          <a:xfrm>
            <a:off x="3238285" y="1532041"/>
            <a:ext cx="728740" cy="728451"/>
          </a:xfrm>
          <a:solidFill>
            <a:srgbClr val="919B83"/>
          </a:solidFill>
        </p:spPr>
        <p:txBody>
          <a:bodyPr anchor="ctr"/>
          <a:lstStyle>
            <a:lvl1pPr marL="0" indent="0" algn="ctr">
              <a:buNone/>
              <a:defRPr sz="825">
                <a:solidFill>
                  <a:schemeClr val="bg1"/>
                </a:solidFill>
              </a:defRPr>
            </a:lvl1pPr>
          </a:lstStyle>
          <a:p>
            <a:r>
              <a:rPr lang="en-US"/>
              <a:t>Click icon to add picture</a:t>
            </a:r>
          </a:p>
        </p:txBody>
      </p:sp>
      <p:sp>
        <p:nvSpPr>
          <p:cNvPr id="19" name="Text Placeholder 13">
            <a:extLst>
              <a:ext uri="{FF2B5EF4-FFF2-40B4-BE49-F238E27FC236}">
                <a16:creationId xmlns:a16="http://schemas.microsoft.com/office/drawing/2014/main" id="{FAC5D8A1-CD94-A093-1759-8E5380407052}"/>
              </a:ext>
            </a:extLst>
          </p:cNvPr>
          <p:cNvSpPr>
            <a:spLocks noGrp="1"/>
          </p:cNvSpPr>
          <p:nvPr>
            <p:ph type="body" sz="quarter" idx="26" hasCustomPrompt="1"/>
          </p:nvPr>
        </p:nvSpPr>
        <p:spPr>
          <a:xfrm>
            <a:off x="4112896" y="1532040"/>
            <a:ext cx="1851998" cy="743477"/>
          </a:xfrm>
        </p:spPr>
        <p:txBody>
          <a:bodyPr/>
          <a:lstStyle>
            <a:lvl1pPr marL="0" indent="0">
              <a:spcBef>
                <a:spcPts val="1350"/>
              </a:spcBef>
              <a:spcAft>
                <a:spcPts val="0"/>
              </a:spcAft>
              <a:buFont typeface="Arial" panose="020B0604020202020204" pitchFamily="34" charset="0"/>
              <a:buNone/>
              <a:defRPr sz="788" b="1">
                <a:solidFill>
                  <a:schemeClr val="tx2"/>
                </a:solidFill>
                <a:latin typeface="+mj-lt"/>
              </a:defRPr>
            </a:lvl1pPr>
            <a:lvl2pPr marL="0" indent="0">
              <a:spcAft>
                <a:spcPts val="0"/>
              </a:spcAft>
              <a:buNone/>
              <a:defRPr sz="788" b="0">
                <a:solidFill>
                  <a:schemeClr val="tx2"/>
                </a:solidFill>
                <a:latin typeface="Georgia" panose="02040502050405020303" pitchFamily="18" charset="0"/>
              </a:defRPr>
            </a:lvl2pPr>
            <a:lvl3pPr marL="0" indent="0">
              <a:spcAft>
                <a:spcPts val="0"/>
              </a:spcAft>
              <a:buNone/>
              <a:defRPr sz="788">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text styles</a:t>
            </a:r>
          </a:p>
          <a:p>
            <a:pPr lvl="1"/>
            <a:r>
              <a:rPr lang="en-GB"/>
              <a:t>Second level</a:t>
            </a:r>
          </a:p>
          <a:p>
            <a:pPr lvl="2"/>
            <a:r>
              <a:rPr lang="en-GB"/>
              <a:t>Third level</a:t>
            </a:r>
          </a:p>
        </p:txBody>
      </p:sp>
      <p:sp>
        <p:nvSpPr>
          <p:cNvPr id="20" name="Text Placeholder 18">
            <a:extLst>
              <a:ext uri="{FF2B5EF4-FFF2-40B4-BE49-F238E27FC236}">
                <a16:creationId xmlns:a16="http://schemas.microsoft.com/office/drawing/2014/main" id="{28677562-863F-386F-69CE-62C2B6813982}"/>
              </a:ext>
            </a:extLst>
          </p:cNvPr>
          <p:cNvSpPr>
            <a:spLocks noGrp="1"/>
          </p:cNvSpPr>
          <p:nvPr>
            <p:ph type="body" sz="quarter" idx="27" hasCustomPrompt="1"/>
          </p:nvPr>
        </p:nvSpPr>
        <p:spPr>
          <a:xfrm>
            <a:off x="6149423" y="1275163"/>
            <a:ext cx="2726912" cy="271905"/>
          </a:xfrm>
        </p:spPr>
        <p:txBody>
          <a:bodyPr/>
          <a:lstStyle>
            <a:lvl1pPr marL="0" indent="0">
              <a:lnSpc>
                <a:spcPct val="95000"/>
              </a:lnSpc>
              <a:spcAft>
                <a:spcPts val="0"/>
              </a:spcAft>
              <a:buFont typeface="Arial" panose="020B0604020202020204" pitchFamily="34" charset="0"/>
              <a:buNone/>
              <a:defRPr sz="1050" b="0">
                <a:solidFill>
                  <a:schemeClr val="tx2"/>
                </a:solidFill>
                <a:latin typeface="Arial" panose="020B0604020202020204" pitchFamily="34" charset="0"/>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dirty="0" err="1">
                <a:solidFill>
                  <a:srgbClr val="243508"/>
                </a:solidFill>
                <a:effectLst/>
                <a:latin typeface="Helvetica" pitchFamily="2" charset="0"/>
              </a:rPr>
              <a:t>Longname</a:t>
            </a:r>
            <a:r>
              <a:rPr lang="en-GB" dirty="0">
                <a:solidFill>
                  <a:srgbClr val="243508"/>
                </a:solidFill>
                <a:effectLst/>
                <a:latin typeface="Helvetica" pitchFamily="2" charset="0"/>
              </a:rPr>
              <a:t> </a:t>
            </a:r>
            <a:r>
              <a:rPr lang="en-GB" dirty="0" err="1">
                <a:solidFill>
                  <a:srgbClr val="243508"/>
                </a:solidFill>
                <a:effectLst/>
                <a:latin typeface="Helvetica" pitchFamily="2" charset="0"/>
              </a:rPr>
              <a:t>Longsurname</a:t>
            </a:r>
            <a:endParaRPr lang="en-GB" dirty="0">
              <a:solidFill>
                <a:srgbClr val="243508"/>
              </a:solidFill>
              <a:effectLst/>
              <a:latin typeface="Helvetica" pitchFamily="2" charset="0"/>
            </a:endParaRPr>
          </a:p>
        </p:txBody>
      </p:sp>
      <p:sp>
        <p:nvSpPr>
          <p:cNvPr id="21" name="Picture Placeholder 10">
            <a:extLst>
              <a:ext uri="{FF2B5EF4-FFF2-40B4-BE49-F238E27FC236}">
                <a16:creationId xmlns:a16="http://schemas.microsoft.com/office/drawing/2014/main" id="{E9CEDF2C-C2C2-DEC9-AE5B-E8C6B75145EC}"/>
              </a:ext>
            </a:extLst>
          </p:cNvPr>
          <p:cNvSpPr>
            <a:spLocks noGrp="1" noChangeAspect="1"/>
          </p:cNvSpPr>
          <p:nvPr>
            <p:ph type="pic" sz="quarter" idx="28"/>
          </p:nvPr>
        </p:nvSpPr>
        <p:spPr>
          <a:xfrm>
            <a:off x="6149724" y="1532041"/>
            <a:ext cx="728740" cy="728451"/>
          </a:xfrm>
          <a:solidFill>
            <a:srgbClr val="919B83"/>
          </a:solidFill>
        </p:spPr>
        <p:txBody>
          <a:bodyPr anchor="ctr"/>
          <a:lstStyle>
            <a:lvl1pPr marL="0" indent="0" algn="ctr">
              <a:buNone/>
              <a:defRPr sz="825">
                <a:solidFill>
                  <a:schemeClr val="bg1"/>
                </a:solidFill>
              </a:defRPr>
            </a:lvl1pPr>
          </a:lstStyle>
          <a:p>
            <a:r>
              <a:rPr lang="en-US"/>
              <a:t>Click icon to add picture</a:t>
            </a:r>
          </a:p>
        </p:txBody>
      </p:sp>
      <p:sp>
        <p:nvSpPr>
          <p:cNvPr id="22" name="Text Placeholder 13">
            <a:extLst>
              <a:ext uri="{FF2B5EF4-FFF2-40B4-BE49-F238E27FC236}">
                <a16:creationId xmlns:a16="http://schemas.microsoft.com/office/drawing/2014/main" id="{38E5F312-0EBF-E0C8-13A5-9B0148FE7319}"/>
              </a:ext>
            </a:extLst>
          </p:cNvPr>
          <p:cNvSpPr>
            <a:spLocks noGrp="1"/>
          </p:cNvSpPr>
          <p:nvPr>
            <p:ph type="body" sz="quarter" idx="29" hasCustomPrompt="1"/>
          </p:nvPr>
        </p:nvSpPr>
        <p:spPr>
          <a:xfrm>
            <a:off x="7024336" y="1532040"/>
            <a:ext cx="1851998" cy="743477"/>
          </a:xfrm>
        </p:spPr>
        <p:txBody>
          <a:bodyPr/>
          <a:lstStyle>
            <a:lvl1pPr marL="0" indent="0">
              <a:spcBef>
                <a:spcPts val="1350"/>
              </a:spcBef>
              <a:spcAft>
                <a:spcPts val="0"/>
              </a:spcAft>
              <a:buFont typeface="Arial" panose="020B0604020202020204" pitchFamily="34" charset="0"/>
              <a:buNone/>
              <a:defRPr sz="788" b="1">
                <a:solidFill>
                  <a:schemeClr val="tx2"/>
                </a:solidFill>
                <a:latin typeface="+mj-lt"/>
              </a:defRPr>
            </a:lvl1pPr>
            <a:lvl2pPr marL="0" indent="0">
              <a:spcAft>
                <a:spcPts val="0"/>
              </a:spcAft>
              <a:buNone/>
              <a:defRPr sz="788" b="0">
                <a:solidFill>
                  <a:schemeClr val="tx2"/>
                </a:solidFill>
                <a:latin typeface="Georgia" panose="02040502050405020303" pitchFamily="18" charset="0"/>
              </a:defRPr>
            </a:lvl2pPr>
            <a:lvl3pPr marL="0" indent="0">
              <a:spcAft>
                <a:spcPts val="0"/>
              </a:spcAft>
              <a:buNone/>
              <a:defRPr sz="788">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text styles</a:t>
            </a:r>
          </a:p>
          <a:p>
            <a:pPr lvl="1"/>
            <a:r>
              <a:rPr lang="en-GB"/>
              <a:t>Second level</a:t>
            </a:r>
          </a:p>
          <a:p>
            <a:pPr lvl="2"/>
            <a:r>
              <a:rPr lang="en-GB"/>
              <a:t>Third level</a:t>
            </a:r>
          </a:p>
        </p:txBody>
      </p:sp>
      <p:sp>
        <p:nvSpPr>
          <p:cNvPr id="23" name="Text Placeholder 18">
            <a:extLst>
              <a:ext uri="{FF2B5EF4-FFF2-40B4-BE49-F238E27FC236}">
                <a16:creationId xmlns:a16="http://schemas.microsoft.com/office/drawing/2014/main" id="{47BF1520-57C1-CBBF-C3FC-8102074BAA63}"/>
              </a:ext>
            </a:extLst>
          </p:cNvPr>
          <p:cNvSpPr>
            <a:spLocks noGrp="1"/>
          </p:cNvSpPr>
          <p:nvPr>
            <p:ph type="body" sz="quarter" idx="30" hasCustomPrompt="1"/>
          </p:nvPr>
        </p:nvSpPr>
        <p:spPr>
          <a:xfrm>
            <a:off x="305612" y="2559691"/>
            <a:ext cx="2726912" cy="271905"/>
          </a:xfrm>
        </p:spPr>
        <p:txBody>
          <a:bodyPr/>
          <a:lstStyle>
            <a:lvl1pPr marL="0" indent="0">
              <a:lnSpc>
                <a:spcPct val="95000"/>
              </a:lnSpc>
              <a:spcAft>
                <a:spcPts val="0"/>
              </a:spcAft>
              <a:buFont typeface="Arial" panose="020B0604020202020204" pitchFamily="34" charset="0"/>
              <a:buNone/>
              <a:defRPr sz="1050" b="0">
                <a:solidFill>
                  <a:schemeClr val="tx2"/>
                </a:solidFill>
                <a:latin typeface="Arial" panose="020B0604020202020204" pitchFamily="34" charset="0"/>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dirty="0" err="1">
                <a:solidFill>
                  <a:srgbClr val="243508"/>
                </a:solidFill>
                <a:effectLst/>
                <a:latin typeface="Helvetica" pitchFamily="2" charset="0"/>
              </a:rPr>
              <a:t>Longname</a:t>
            </a:r>
            <a:r>
              <a:rPr lang="en-GB" dirty="0">
                <a:solidFill>
                  <a:srgbClr val="243508"/>
                </a:solidFill>
                <a:effectLst/>
                <a:latin typeface="Helvetica" pitchFamily="2" charset="0"/>
              </a:rPr>
              <a:t> </a:t>
            </a:r>
            <a:r>
              <a:rPr lang="en-GB" dirty="0" err="1">
                <a:solidFill>
                  <a:srgbClr val="243508"/>
                </a:solidFill>
                <a:effectLst/>
                <a:latin typeface="Helvetica" pitchFamily="2" charset="0"/>
              </a:rPr>
              <a:t>Longsurname</a:t>
            </a:r>
            <a:endParaRPr lang="en-GB" dirty="0">
              <a:solidFill>
                <a:srgbClr val="243508"/>
              </a:solidFill>
              <a:effectLst/>
              <a:latin typeface="Helvetica" pitchFamily="2" charset="0"/>
            </a:endParaRPr>
          </a:p>
        </p:txBody>
      </p:sp>
      <p:sp>
        <p:nvSpPr>
          <p:cNvPr id="24" name="Picture Placeholder 10">
            <a:extLst>
              <a:ext uri="{FF2B5EF4-FFF2-40B4-BE49-F238E27FC236}">
                <a16:creationId xmlns:a16="http://schemas.microsoft.com/office/drawing/2014/main" id="{3EC99050-19F8-7626-20BB-A25E3BB044BB}"/>
              </a:ext>
            </a:extLst>
          </p:cNvPr>
          <p:cNvSpPr>
            <a:spLocks noGrp="1" noChangeAspect="1"/>
          </p:cNvSpPr>
          <p:nvPr>
            <p:ph type="pic" sz="quarter" idx="31"/>
          </p:nvPr>
        </p:nvSpPr>
        <p:spPr>
          <a:xfrm>
            <a:off x="305613" y="2816572"/>
            <a:ext cx="728740" cy="728451"/>
          </a:xfrm>
          <a:solidFill>
            <a:srgbClr val="919B83"/>
          </a:solidFill>
        </p:spPr>
        <p:txBody>
          <a:bodyPr anchor="ctr"/>
          <a:lstStyle>
            <a:lvl1pPr marL="0" indent="0" algn="ctr">
              <a:buNone/>
              <a:defRPr sz="825">
                <a:solidFill>
                  <a:schemeClr val="bg1"/>
                </a:solidFill>
              </a:defRPr>
            </a:lvl1pPr>
          </a:lstStyle>
          <a:p>
            <a:r>
              <a:rPr lang="en-US"/>
              <a:t>Click icon to add picture</a:t>
            </a:r>
          </a:p>
        </p:txBody>
      </p:sp>
      <p:sp>
        <p:nvSpPr>
          <p:cNvPr id="25" name="Text Placeholder 13">
            <a:extLst>
              <a:ext uri="{FF2B5EF4-FFF2-40B4-BE49-F238E27FC236}">
                <a16:creationId xmlns:a16="http://schemas.microsoft.com/office/drawing/2014/main" id="{0BF84B57-0292-301E-3D95-5F023BA25854}"/>
              </a:ext>
            </a:extLst>
          </p:cNvPr>
          <p:cNvSpPr>
            <a:spLocks noGrp="1"/>
          </p:cNvSpPr>
          <p:nvPr>
            <p:ph type="body" sz="quarter" idx="32" hasCustomPrompt="1"/>
          </p:nvPr>
        </p:nvSpPr>
        <p:spPr>
          <a:xfrm>
            <a:off x="1180525" y="2816571"/>
            <a:ext cx="1851998" cy="743477"/>
          </a:xfrm>
        </p:spPr>
        <p:txBody>
          <a:bodyPr/>
          <a:lstStyle>
            <a:lvl1pPr marL="0" indent="0">
              <a:spcBef>
                <a:spcPts val="1350"/>
              </a:spcBef>
              <a:spcAft>
                <a:spcPts val="0"/>
              </a:spcAft>
              <a:buFont typeface="Arial" panose="020B0604020202020204" pitchFamily="34" charset="0"/>
              <a:buNone/>
              <a:defRPr sz="788" b="1">
                <a:solidFill>
                  <a:schemeClr val="tx2"/>
                </a:solidFill>
                <a:latin typeface="+mj-lt"/>
              </a:defRPr>
            </a:lvl1pPr>
            <a:lvl2pPr marL="0" indent="0">
              <a:spcAft>
                <a:spcPts val="0"/>
              </a:spcAft>
              <a:buNone/>
              <a:defRPr sz="788" b="0">
                <a:solidFill>
                  <a:schemeClr val="tx2"/>
                </a:solidFill>
                <a:latin typeface="Georgia" panose="02040502050405020303" pitchFamily="18" charset="0"/>
              </a:defRPr>
            </a:lvl2pPr>
            <a:lvl3pPr marL="0" indent="0">
              <a:spcAft>
                <a:spcPts val="0"/>
              </a:spcAft>
              <a:buNone/>
              <a:defRPr sz="788">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text styles</a:t>
            </a:r>
          </a:p>
          <a:p>
            <a:pPr lvl="1"/>
            <a:r>
              <a:rPr lang="en-GB"/>
              <a:t>Second level</a:t>
            </a:r>
          </a:p>
          <a:p>
            <a:pPr lvl="2"/>
            <a:r>
              <a:rPr lang="en-GB"/>
              <a:t>Third level</a:t>
            </a:r>
          </a:p>
        </p:txBody>
      </p:sp>
      <p:sp>
        <p:nvSpPr>
          <p:cNvPr id="26" name="Text Placeholder 18">
            <a:extLst>
              <a:ext uri="{FF2B5EF4-FFF2-40B4-BE49-F238E27FC236}">
                <a16:creationId xmlns:a16="http://schemas.microsoft.com/office/drawing/2014/main" id="{1FA65509-FB40-6FD9-1905-A863CAB29EDB}"/>
              </a:ext>
            </a:extLst>
          </p:cNvPr>
          <p:cNvSpPr>
            <a:spLocks noGrp="1"/>
          </p:cNvSpPr>
          <p:nvPr>
            <p:ph type="body" sz="quarter" idx="33" hasCustomPrompt="1"/>
          </p:nvPr>
        </p:nvSpPr>
        <p:spPr>
          <a:xfrm>
            <a:off x="3237983" y="2559691"/>
            <a:ext cx="2726912" cy="271905"/>
          </a:xfrm>
        </p:spPr>
        <p:txBody>
          <a:bodyPr/>
          <a:lstStyle>
            <a:lvl1pPr marL="0" indent="0">
              <a:lnSpc>
                <a:spcPct val="95000"/>
              </a:lnSpc>
              <a:spcAft>
                <a:spcPts val="0"/>
              </a:spcAft>
              <a:buFont typeface="Arial" panose="020B0604020202020204" pitchFamily="34" charset="0"/>
              <a:buNone/>
              <a:defRPr sz="1050" b="0">
                <a:solidFill>
                  <a:schemeClr val="tx2"/>
                </a:solidFill>
                <a:latin typeface="Arial" panose="020B0604020202020204" pitchFamily="34" charset="0"/>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dirty="0" err="1">
                <a:solidFill>
                  <a:srgbClr val="243508"/>
                </a:solidFill>
                <a:effectLst/>
                <a:latin typeface="Helvetica" pitchFamily="2" charset="0"/>
              </a:rPr>
              <a:t>Longname</a:t>
            </a:r>
            <a:r>
              <a:rPr lang="en-GB" dirty="0">
                <a:solidFill>
                  <a:srgbClr val="243508"/>
                </a:solidFill>
                <a:effectLst/>
                <a:latin typeface="Helvetica" pitchFamily="2" charset="0"/>
              </a:rPr>
              <a:t> </a:t>
            </a:r>
            <a:r>
              <a:rPr lang="en-GB" dirty="0" err="1">
                <a:solidFill>
                  <a:srgbClr val="243508"/>
                </a:solidFill>
                <a:effectLst/>
                <a:latin typeface="Helvetica" pitchFamily="2" charset="0"/>
              </a:rPr>
              <a:t>Longsurname</a:t>
            </a:r>
            <a:endParaRPr lang="en-GB" dirty="0">
              <a:solidFill>
                <a:srgbClr val="243508"/>
              </a:solidFill>
              <a:effectLst/>
              <a:latin typeface="Helvetica" pitchFamily="2" charset="0"/>
            </a:endParaRPr>
          </a:p>
        </p:txBody>
      </p:sp>
      <p:sp>
        <p:nvSpPr>
          <p:cNvPr id="27" name="Picture Placeholder 10">
            <a:extLst>
              <a:ext uri="{FF2B5EF4-FFF2-40B4-BE49-F238E27FC236}">
                <a16:creationId xmlns:a16="http://schemas.microsoft.com/office/drawing/2014/main" id="{FE4E1B8E-5012-3BA4-B005-B5D4594BDF51}"/>
              </a:ext>
            </a:extLst>
          </p:cNvPr>
          <p:cNvSpPr>
            <a:spLocks noGrp="1" noChangeAspect="1"/>
          </p:cNvSpPr>
          <p:nvPr>
            <p:ph type="pic" sz="quarter" idx="34"/>
          </p:nvPr>
        </p:nvSpPr>
        <p:spPr>
          <a:xfrm>
            <a:off x="3238285" y="2816572"/>
            <a:ext cx="728740" cy="728451"/>
          </a:xfrm>
          <a:solidFill>
            <a:srgbClr val="919B83"/>
          </a:solidFill>
        </p:spPr>
        <p:txBody>
          <a:bodyPr anchor="ctr"/>
          <a:lstStyle>
            <a:lvl1pPr marL="0" indent="0" algn="ctr">
              <a:buNone/>
              <a:defRPr sz="825">
                <a:solidFill>
                  <a:schemeClr val="bg1"/>
                </a:solidFill>
              </a:defRPr>
            </a:lvl1pPr>
          </a:lstStyle>
          <a:p>
            <a:r>
              <a:rPr lang="en-US"/>
              <a:t>Click icon to add picture</a:t>
            </a:r>
          </a:p>
        </p:txBody>
      </p:sp>
      <p:sp>
        <p:nvSpPr>
          <p:cNvPr id="28" name="Text Placeholder 13">
            <a:extLst>
              <a:ext uri="{FF2B5EF4-FFF2-40B4-BE49-F238E27FC236}">
                <a16:creationId xmlns:a16="http://schemas.microsoft.com/office/drawing/2014/main" id="{EDD6719F-4762-E43D-DF1D-786CD87FD967}"/>
              </a:ext>
            </a:extLst>
          </p:cNvPr>
          <p:cNvSpPr>
            <a:spLocks noGrp="1"/>
          </p:cNvSpPr>
          <p:nvPr>
            <p:ph type="body" sz="quarter" idx="35" hasCustomPrompt="1"/>
          </p:nvPr>
        </p:nvSpPr>
        <p:spPr>
          <a:xfrm>
            <a:off x="4112896" y="2816571"/>
            <a:ext cx="1851998" cy="743477"/>
          </a:xfrm>
        </p:spPr>
        <p:txBody>
          <a:bodyPr/>
          <a:lstStyle>
            <a:lvl1pPr marL="0" indent="0">
              <a:spcBef>
                <a:spcPts val="1350"/>
              </a:spcBef>
              <a:spcAft>
                <a:spcPts val="0"/>
              </a:spcAft>
              <a:buFont typeface="Arial" panose="020B0604020202020204" pitchFamily="34" charset="0"/>
              <a:buNone/>
              <a:defRPr sz="788" b="1">
                <a:solidFill>
                  <a:schemeClr val="tx2"/>
                </a:solidFill>
                <a:latin typeface="+mj-lt"/>
              </a:defRPr>
            </a:lvl1pPr>
            <a:lvl2pPr marL="0" indent="0">
              <a:spcAft>
                <a:spcPts val="0"/>
              </a:spcAft>
              <a:buNone/>
              <a:defRPr sz="788" b="0">
                <a:solidFill>
                  <a:schemeClr val="tx2"/>
                </a:solidFill>
                <a:latin typeface="Georgia" panose="02040502050405020303" pitchFamily="18" charset="0"/>
              </a:defRPr>
            </a:lvl2pPr>
            <a:lvl3pPr marL="0" indent="0">
              <a:spcAft>
                <a:spcPts val="0"/>
              </a:spcAft>
              <a:buNone/>
              <a:defRPr sz="788">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text styles</a:t>
            </a:r>
          </a:p>
          <a:p>
            <a:pPr lvl="1"/>
            <a:r>
              <a:rPr lang="en-GB"/>
              <a:t>Second level</a:t>
            </a:r>
          </a:p>
          <a:p>
            <a:pPr lvl="2"/>
            <a:r>
              <a:rPr lang="en-GB"/>
              <a:t>Third level</a:t>
            </a:r>
          </a:p>
        </p:txBody>
      </p:sp>
      <p:sp>
        <p:nvSpPr>
          <p:cNvPr id="29" name="Text Placeholder 18">
            <a:extLst>
              <a:ext uri="{FF2B5EF4-FFF2-40B4-BE49-F238E27FC236}">
                <a16:creationId xmlns:a16="http://schemas.microsoft.com/office/drawing/2014/main" id="{92522CCC-60FA-326E-63A9-2E012E14C4BB}"/>
              </a:ext>
            </a:extLst>
          </p:cNvPr>
          <p:cNvSpPr>
            <a:spLocks noGrp="1"/>
          </p:cNvSpPr>
          <p:nvPr>
            <p:ph type="body" sz="quarter" idx="36" hasCustomPrompt="1"/>
          </p:nvPr>
        </p:nvSpPr>
        <p:spPr>
          <a:xfrm>
            <a:off x="6149423" y="2559691"/>
            <a:ext cx="2726912" cy="271905"/>
          </a:xfrm>
        </p:spPr>
        <p:txBody>
          <a:bodyPr/>
          <a:lstStyle>
            <a:lvl1pPr marL="0" indent="0">
              <a:lnSpc>
                <a:spcPct val="95000"/>
              </a:lnSpc>
              <a:spcAft>
                <a:spcPts val="0"/>
              </a:spcAft>
              <a:buFont typeface="Arial" panose="020B0604020202020204" pitchFamily="34" charset="0"/>
              <a:buNone/>
              <a:defRPr sz="1050" b="0">
                <a:solidFill>
                  <a:schemeClr val="tx2"/>
                </a:solidFill>
                <a:latin typeface="Arial" panose="020B0604020202020204" pitchFamily="34" charset="0"/>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dirty="0" err="1">
                <a:solidFill>
                  <a:srgbClr val="243508"/>
                </a:solidFill>
                <a:effectLst/>
                <a:latin typeface="Helvetica" pitchFamily="2" charset="0"/>
              </a:rPr>
              <a:t>Longname</a:t>
            </a:r>
            <a:r>
              <a:rPr lang="en-GB" dirty="0">
                <a:solidFill>
                  <a:srgbClr val="243508"/>
                </a:solidFill>
                <a:effectLst/>
                <a:latin typeface="Helvetica" pitchFamily="2" charset="0"/>
              </a:rPr>
              <a:t> </a:t>
            </a:r>
            <a:r>
              <a:rPr lang="en-GB" dirty="0" err="1">
                <a:solidFill>
                  <a:srgbClr val="243508"/>
                </a:solidFill>
                <a:effectLst/>
                <a:latin typeface="Helvetica" pitchFamily="2" charset="0"/>
              </a:rPr>
              <a:t>Longsurname</a:t>
            </a:r>
            <a:endParaRPr lang="en-GB" dirty="0">
              <a:solidFill>
                <a:srgbClr val="243508"/>
              </a:solidFill>
              <a:effectLst/>
              <a:latin typeface="Helvetica" pitchFamily="2" charset="0"/>
            </a:endParaRPr>
          </a:p>
        </p:txBody>
      </p:sp>
      <p:sp>
        <p:nvSpPr>
          <p:cNvPr id="30" name="Picture Placeholder 10">
            <a:extLst>
              <a:ext uri="{FF2B5EF4-FFF2-40B4-BE49-F238E27FC236}">
                <a16:creationId xmlns:a16="http://schemas.microsoft.com/office/drawing/2014/main" id="{1A9B580E-45F0-058D-7230-9F2FFB86D171}"/>
              </a:ext>
            </a:extLst>
          </p:cNvPr>
          <p:cNvSpPr>
            <a:spLocks noGrp="1" noChangeAspect="1"/>
          </p:cNvSpPr>
          <p:nvPr>
            <p:ph type="pic" sz="quarter" idx="37"/>
          </p:nvPr>
        </p:nvSpPr>
        <p:spPr>
          <a:xfrm>
            <a:off x="6149724" y="2816572"/>
            <a:ext cx="728740" cy="728451"/>
          </a:xfrm>
          <a:solidFill>
            <a:srgbClr val="919B83"/>
          </a:solidFill>
        </p:spPr>
        <p:txBody>
          <a:bodyPr anchor="ctr"/>
          <a:lstStyle>
            <a:lvl1pPr marL="0" indent="0" algn="ctr">
              <a:buNone/>
              <a:defRPr sz="825">
                <a:solidFill>
                  <a:schemeClr val="bg1"/>
                </a:solidFill>
              </a:defRPr>
            </a:lvl1pPr>
          </a:lstStyle>
          <a:p>
            <a:r>
              <a:rPr lang="en-US"/>
              <a:t>Click icon to add picture</a:t>
            </a:r>
          </a:p>
        </p:txBody>
      </p:sp>
      <p:sp>
        <p:nvSpPr>
          <p:cNvPr id="31" name="Text Placeholder 13">
            <a:extLst>
              <a:ext uri="{FF2B5EF4-FFF2-40B4-BE49-F238E27FC236}">
                <a16:creationId xmlns:a16="http://schemas.microsoft.com/office/drawing/2014/main" id="{EE6B6D68-FAD2-97A2-A243-66665A173B3C}"/>
              </a:ext>
            </a:extLst>
          </p:cNvPr>
          <p:cNvSpPr>
            <a:spLocks noGrp="1"/>
          </p:cNvSpPr>
          <p:nvPr>
            <p:ph type="body" sz="quarter" idx="38" hasCustomPrompt="1"/>
          </p:nvPr>
        </p:nvSpPr>
        <p:spPr>
          <a:xfrm>
            <a:off x="7024336" y="2816571"/>
            <a:ext cx="1851998" cy="743477"/>
          </a:xfrm>
        </p:spPr>
        <p:txBody>
          <a:bodyPr/>
          <a:lstStyle>
            <a:lvl1pPr marL="0" indent="0">
              <a:spcBef>
                <a:spcPts val="1350"/>
              </a:spcBef>
              <a:spcAft>
                <a:spcPts val="0"/>
              </a:spcAft>
              <a:buFont typeface="Arial" panose="020B0604020202020204" pitchFamily="34" charset="0"/>
              <a:buNone/>
              <a:defRPr sz="788" b="1">
                <a:solidFill>
                  <a:schemeClr val="tx2"/>
                </a:solidFill>
                <a:latin typeface="+mj-lt"/>
              </a:defRPr>
            </a:lvl1pPr>
            <a:lvl2pPr marL="0" indent="0">
              <a:spcAft>
                <a:spcPts val="0"/>
              </a:spcAft>
              <a:buNone/>
              <a:defRPr sz="788" b="0">
                <a:solidFill>
                  <a:schemeClr val="tx2"/>
                </a:solidFill>
                <a:latin typeface="Georgia" panose="02040502050405020303" pitchFamily="18" charset="0"/>
              </a:defRPr>
            </a:lvl2pPr>
            <a:lvl3pPr marL="0" indent="0">
              <a:spcAft>
                <a:spcPts val="0"/>
              </a:spcAft>
              <a:buNone/>
              <a:defRPr sz="788">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text styles</a:t>
            </a:r>
          </a:p>
          <a:p>
            <a:pPr lvl="1"/>
            <a:r>
              <a:rPr lang="en-GB"/>
              <a:t>Second level</a:t>
            </a:r>
          </a:p>
          <a:p>
            <a:pPr lvl="2"/>
            <a:r>
              <a:rPr lang="en-GB"/>
              <a:t>Third level</a:t>
            </a:r>
          </a:p>
        </p:txBody>
      </p:sp>
      <p:sp>
        <p:nvSpPr>
          <p:cNvPr id="32" name="Text Placeholder 18">
            <a:extLst>
              <a:ext uri="{FF2B5EF4-FFF2-40B4-BE49-F238E27FC236}">
                <a16:creationId xmlns:a16="http://schemas.microsoft.com/office/drawing/2014/main" id="{F0FD63C1-EB4E-282B-081A-6FCB04720386}"/>
              </a:ext>
            </a:extLst>
          </p:cNvPr>
          <p:cNvSpPr>
            <a:spLocks noGrp="1"/>
          </p:cNvSpPr>
          <p:nvPr>
            <p:ph type="body" sz="quarter" idx="39" hasCustomPrompt="1"/>
          </p:nvPr>
        </p:nvSpPr>
        <p:spPr>
          <a:xfrm>
            <a:off x="305612" y="3844222"/>
            <a:ext cx="2726912" cy="271905"/>
          </a:xfrm>
        </p:spPr>
        <p:txBody>
          <a:bodyPr/>
          <a:lstStyle>
            <a:lvl1pPr marL="0" indent="0">
              <a:lnSpc>
                <a:spcPct val="95000"/>
              </a:lnSpc>
              <a:spcAft>
                <a:spcPts val="0"/>
              </a:spcAft>
              <a:buFont typeface="Arial" panose="020B0604020202020204" pitchFamily="34" charset="0"/>
              <a:buNone/>
              <a:defRPr sz="1050" b="0">
                <a:solidFill>
                  <a:schemeClr val="tx2"/>
                </a:solidFill>
                <a:latin typeface="Arial" panose="020B0604020202020204" pitchFamily="34" charset="0"/>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dirty="0" err="1">
                <a:solidFill>
                  <a:srgbClr val="243508"/>
                </a:solidFill>
                <a:effectLst/>
                <a:latin typeface="Helvetica" pitchFamily="2" charset="0"/>
              </a:rPr>
              <a:t>Longname</a:t>
            </a:r>
            <a:r>
              <a:rPr lang="en-GB" dirty="0">
                <a:solidFill>
                  <a:srgbClr val="243508"/>
                </a:solidFill>
                <a:effectLst/>
                <a:latin typeface="Helvetica" pitchFamily="2" charset="0"/>
              </a:rPr>
              <a:t> </a:t>
            </a:r>
            <a:r>
              <a:rPr lang="en-GB" dirty="0" err="1">
                <a:solidFill>
                  <a:srgbClr val="243508"/>
                </a:solidFill>
                <a:effectLst/>
                <a:latin typeface="Helvetica" pitchFamily="2" charset="0"/>
              </a:rPr>
              <a:t>Longsurname</a:t>
            </a:r>
            <a:endParaRPr lang="en-GB" dirty="0">
              <a:solidFill>
                <a:srgbClr val="243508"/>
              </a:solidFill>
              <a:effectLst/>
              <a:latin typeface="Helvetica" pitchFamily="2" charset="0"/>
            </a:endParaRPr>
          </a:p>
        </p:txBody>
      </p:sp>
      <p:sp>
        <p:nvSpPr>
          <p:cNvPr id="33" name="Picture Placeholder 10">
            <a:extLst>
              <a:ext uri="{FF2B5EF4-FFF2-40B4-BE49-F238E27FC236}">
                <a16:creationId xmlns:a16="http://schemas.microsoft.com/office/drawing/2014/main" id="{D7C06EE3-4CD2-72E2-1E21-95B48CB864ED}"/>
              </a:ext>
            </a:extLst>
          </p:cNvPr>
          <p:cNvSpPr>
            <a:spLocks noGrp="1" noChangeAspect="1"/>
          </p:cNvSpPr>
          <p:nvPr>
            <p:ph type="pic" sz="quarter" idx="40"/>
          </p:nvPr>
        </p:nvSpPr>
        <p:spPr>
          <a:xfrm>
            <a:off x="305613" y="4101100"/>
            <a:ext cx="728740" cy="728451"/>
          </a:xfrm>
          <a:solidFill>
            <a:srgbClr val="919B83"/>
          </a:solidFill>
        </p:spPr>
        <p:txBody>
          <a:bodyPr anchor="ctr"/>
          <a:lstStyle>
            <a:lvl1pPr marL="0" indent="0" algn="ctr">
              <a:buNone/>
              <a:defRPr sz="825">
                <a:solidFill>
                  <a:schemeClr val="bg1"/>
                </a:solidFill>
              </a:defRPr>
            </a:lvl1pPr>
          </a:lstStyle>
          <a:p>
            <a:r>
              <a:rPr lang="en-US"/>
              <a:t>Click icon to add picture</a:t>
            </a:r>
          </a:p>
        </p:txBody>
      </p:sp>
      <p:sp>
        <p:nvSpPr>
          <p:cNvPr id="34" name="Text Placeholder 13">
            <a:extLst>
              <a:ext uri="{FF2B5EF4-FFF2-40B4-BE49-F238E27FC236}">
                <a16:creationId xmlns:a16="http://schemas.microsoft.com/office/drawing/2014/main" id="{86E0FFFF-EF17-CFFC-3437-45D388750D59}"/>
              </a:ext>
            </a:extLst>
          </p:cNvPr>
          <p:cNvSpPr>
            <a:spLocks noGrp="1"/>
          </p:cNvSpPr>
          <p:nvPr>
            <p:ph type="body" sz="quarter" idx="41" hasCustomPrompt="1"/>
          </p:nvPr>
        </p:nvSpPr>
        <p:spPr>
          <a:xfrm>
            <a:off x="1180525" y="4101101"/>
            <a:ext cx="1851998" cy="743477"/>
          </a:xfrm>
        </p:spPr>
        <p:txBody>
          <a:bodyPr/>
          <a:lstStyle>
            <a:lvl1pPr marL="0" indent="0">
              <a:spcBef>
                <a:spcPts val="1350"/>
              </a:spcBef>
              <a:spcAft>
                <a:spcPts val="0"/>
              </a:spcAft>
              <a:buFont typeface="Arial" panose="020B0604020202020204" pitchFamily="34" charset="0"/>
              <a:buNone/>
              <a:defRPr sz="788" b="1">
                <a:solidFill>
                  <a:schemeClr val="tx2"/>
                </a:solidFill>
                <a:latin typeface="+mj-lt"/>
              </a:defRPr>
            </a:lvl1pPr>
            <a:lvl2pPr marL="0" indent="0">
              <a:spcAft>
                <a:spcPts val="0"/>
              </a:spcAft>
              <a:buNone/>
              <a:defRPr sz="788" b="0">
                <a:solidFill>
                  <a:schemeClr val="tx2"/>
                </a:solidFill>
                <a:latin typeface="Georgia" panose="02040502050405020303" pitchFamily="18" charset="0"/>
              </a:defRPr>
            </a:lvl2pPr>
            <a:lvl3pPr marL="0" indent="0">
              <a:spcAft>
                <a:spcPts val="0"/>
              </a:spcAft>
              <a:buNone/>
              <a:defRPr sz="788">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text styles</a:t>
            </a:r>
          </a:p>
          <a:p>
            <a:pPr lvl="1"/>
            <a:r>
              <a:rPr lang="en-GB"/>
              <a:t>Second level</a:t>
            </a:r>
          </a:p>
          <a:p>
            <a:pPr lvl="2"/>
            <a:r>
              <a:rPr lang="en-GB"/>
              <a:t>Third level</a:t>
            </a:r>
          </a:p>
        </p:txBody>
      </p:sp>
      <p:sp>
        <p:nvSpPr>
          <p:cNvPr id="35" name="Text Placeholder 18">
            <a:extLst>
              <a:ext uri="{FF2B5EF4-FFF2-40B4-BE49-F238E27FC236}">
                <a16:creationId xmlns:a16="http://schemas.microsoft.com/office/drawing/2014/main" id="{0C378209-BAB7-60A6-9A15-E3959D052F1B}"/>
              </a:ext>
            </a:extLst>
          </p:cNvPr>
          <p:cNvSpPr>
            <a:spLocks noGrp="1"/>
          </p:cNvSpPr>
          <p:nvPr>
            <p:ph type="body" sz="quarter" idx="42" hasCustomPrompt="1"/>
          </p:nvPr>
        </p:nvSpPr>
        <p:spPr>
          <a:xfrm>
            <a:off x="3237983" y="3844222"/>
            <a:ext cx="2726912" cy="271905"/>
          </a:xfrm>
        </p:spPr>
        <p:txBody>
          <a:bodyPr/>
          <a:lstStyle>
            <a:lvl1pPr marL="0" indent="0">
              <a:lnSpc>
                <a:spcPct val="95000"/>
              </a:lnSpc>
              <a:spcAft>
                <a:spcPts val="0"/>
              </a:spcAft>
              <a:buFont typeface="Arial" panose="020B0604020202020204" pitchFamily="34" charset="0"/>
              <a:buNone/>
              <a:defRPr sz="1050" b="0">
                <a:solidFill>
                  <a:schemeClr val="tx2"/>
                </a:solidFill>
                <a:latin typeface="Arial" panose="020B0604020202020204" pitchFamily="34" charset="0"/>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dirty="0" err="1">
                <a:solidFill>
                  <a:srgbClr val="243508"/>
                </a:solidFill>
                <a:effectLst/>
                <a:latin typeface="Helvetica" pitchFamily="2" charset="0"/>
              </a:rPr>
              <a:t>Longname</a:t>
            </a:r>
            <a:r>
              <a:rPr lang="en-GB" dirty="0">
                <a:solidFill>
                  <a:srgbClr val="243508"/>
                </a:solidFill>
                <a:effectLst/>
                <a:latin typeface="Helvetica" pitchFamily="2" charset="0"/>
              </a:rPr>
              <a:t> </a:t>
            </a:r>
            <a:r>
              <a:rPr lang="en-GB" dirty="0" err="1">
                <a:solidFill>
                  <a:srgbClr val="243508"/>
                </a:solidFill>
                <a:effectLst/>
                <a:latin typeface="Helvetica" pitchFamily="2" charset="0"/>
              </a:rPr>
              <a:t>Longsurname</a:t>
            </a:r>
            <a:endParaRPr lang="en-GB" dirty="0">
              <a:solidFill>
                <a:srgbClr val="243508"/>
              </a:solidFill>
              <a:effectLst/>
              <a:latin typeface="Helvetica" pitchFamily="2" charset="0"/>
            </a:endParaRPr>
          </a:p>
        </p:txBody>
      </p:sp>
      <p:sp>
        <p:nvSpPr>
          <p:cNvPr id="36" name="Picture Placeholder 10">
            <a:extLst>
              <a:ext uri="{FF2B5EF4-FFF2-40B4-BE49-F238E27FC236}">
                <a16:creationId xmlns:a16="http://schemas.microsoft.com/office/drawing/2014/main" id="{672E6060-4F64-E2C8-E497-A0EBA43C2985}"/>
              </a:ext>
            </a:extLst>
          </p:cNvPr>
          <p:cNvSpPr>
            <a:spLocks noGrp="1" noChangeAspect="1"/>
          </p:cNvSpPr>
          <p:nvPr>
            <p:ph type="pic" sz="quarter" idx="43"/>
          </p:nvPr>
        </p:nvSpPr>
        <p:spPr>
          <a:xfrm>
            <a:off x="3238285" y="4101100"/>
            <a:ext cx="728740" cy="728451"/>
          </a:xfrm>
          <a:solidFill>
            <a:srgbClr val="919B83"/>
          </a:solidFill>
        </p:spPr>
        <p:txBody>
          <a:bodyPr anchor="ctr"/>
          <a:lstStyle>
            <a:lvl1pPr marL="0" indent="0" algn="ctr">
              <a:buNone/>
              <a:defRPr sz="825">
                <a:solidFill>
                  <a:schemeClr val="bg1"/>
                </a:solidFill>
              </a:defRPr>
            </a:lvl1pPr>
          </a:lstStyle>
          <a:p>
            <a:r>
              <a:rPr lang="en-US"/>
              <a:t>Click icon to add picture</a:t>
            </a:r>
          </a:p>
        </p:txBody>
      </p:sp>
      <p:sp>
        <p:nvSpPr>
          <p:cNvPr id="37" name="Text Placeholder 13">
            <a:extLst>
              <a:ext uri="{FF2B5EF4-FFF2-40B4-BE49-F238E27FC236}">
                <a16:creationId xmlns:a16="http://schemas.microsoft.com/office/drawing/2014/main" id="{F6339DC9-0259-321F-DDED-AA3D54CA2F04}"/>
              </a:ext>
            </a:extLst>
          </p:cNvPr>
          <p:cNvSpPr>
            <a:spLocks noGrp="1"/>
          </p:cNvSpPr>
          <p:nvPr>
            <p:ph type="body" sz="quarter" idx="44" hasCustomPrompt="1"/>
          </p:nvPr>
        </p:nvSpPr>
        <p:spPr>
          <a:xfrm>
            <a:off x="4112896" y="4101101"/>
            <a:ext cx="1851998" cy="743477"/>
          </a:xfrm>
        </p:spPr>
        <p:txBody>
          <a:bodyPr/>
          <a:lstStyle>
            <a:lvl1pPr marL="0" indent="0">
              <a:spcBef>
                <a:spcPts val="1350"/>
              </a:spcBef>
              <a:spcAft>
                <a:spcPts val="0"/>
              </a:spcAft>
              <a:buFont typeface="Arial" panose="020B0604020202020204" pitchFamily="34" charset="0"/>
              <a:buNone/>
              <a:defRPr sz="788" b="1">
                <a:solidFill>
                  <a:schemeClr val="tx2"/>
                </a:solidFill>
                <a:latin typeface="+mj-lt"/>
              </a:defRPr>
            </a:lvl1pPr>
            <a:lvl2pPr marL="0" indent="0">
              <a:spcAft>
                <a:spcPts val="0"/>
              </a:spcAft>
              <a:buNone/>
              <a:defRPr sz="788" b="0">
                <a:solidFill>
                  <a:schemeClr val="tx2"/>
                </a:solidFill>
                <a:latin typeface="Georgia" panose="02040502050405020303" pitchFamily="18" charset="0"/>
              </a:defRPr>
            </a:lvl2pPr>
            <a:lvl3pPr marL="0" indent="0">
              <a:spcAft>
                <a:spcPts val="0"/>
              </a:spcAft>
              <a:buNone/>
              <a:defRPr sz="788">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text styles</a:t>
            </a:r>
          </a:p>
          <a:p>
            <a:pPr lvl="1"/>
            <a:r>
              <a:rPr lang="en-GB"/>
              <a:t>Second level</a:t>
            </a:r>
          </a:p>
          <a:p>
            <a:pPr lvl="2"/>
            <a:r>
              <a:rPr lang="en-GB"/>
              <a:t>Third level</a:t>
            </a:r>
          </a:p>
        </p:txBody>
      </p:sp>
      <p:sp>
        <p:nvSpPr>
          <p:cNvPr id="38" name="Text Placeholder 18">
            <a:extLst>
              <a:ext uri="{FF2B5EF4-FFF2-40B4-BE49-F238E27FC236}">
                <a16:creationId xmlns:a16="http://schemas.microsoft.com/office/drawing/2014/main" id="{5F543EAF-2E3F-F5B2-899C-3184987F1D36}"/>
              </a:ext>
            </a:extLst>
          </p:cNvPr>
          <p:cNvSpPr>
            <a:spLocks noGrp="1"/>
          </p:cNvSpPr>
          <p:nvPr>
            <p:ph type="body" sz="quarter" idx="45" hasCustomPrompt="1"/>
          </p:nvPr>
        </p:nvSpPr>
        <p:spPr>
          <a:xfrm>
            <a:off x="6149423" y="3844222"/>
            <a:ext cx="2726912" cy="271905"/>
          </a:xfrm>
        </p:spPr>
        <p:txBody>
          <a:bodyPr/>
          <a:lstStyle>
            <a:lvl1pPr marL="0" indent="0">
              <a:lnSpc>
                <a:spcPct val="95000"/>
              </a:lnSpc>
              <a:spcAft>
                <a:spcPts val="0"/>
              </a:spcAft>
              <a:buFont typeface="Arial" panose="020B0604020202020204" pitchFamily="34" charset="0"/>
              <a:buNone/>
              <a:defRPr sz="1050" b="0">
                <a:solidFill>
                  <a:schemeClr val="tx2"/>
                </a:solidFill>
                <a:latin typeface="Arial" panose="020B0604020202020204" pitchFamily="34" charset="0"/>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dirty="0" err="1">
                <a:solidFill>
                  <a:srgbClr val="243508"/>
                </a:solidFill>
                <a:effectLst/>
                <a:latin typeface="Helvetica" pitchFamily="2" charset="0"/>
              </a:rPr>
              <a:t>Longname</a:t>
            </a:r>
            <a:r>
              <a:rPr lang="en-GB" dirty="0">
                <a:solidFill>
                  <a:srgbClr val="243508"/>
                </a:solidFill>
                <a:effectLst/>
                <a:latin typeface="Helvetica" pitchFamily="2" charset="0"/>
              </a:rPr>
              <a:t> </a:t>
            </a:r>
            <a:r>
              <a:rPr lang="en-GB" dirty="0" err="1">
                <a:solidFill>
                  <a:srgbClr val="243508"/>
                </a:solidFill>
                <a:effectLst/>
                <a:latin typeface="Helvetica" pitchFamily="2" charset="0"/>
              </a:rPr>
              <a:t>Longsurname</a:t>
            </a:r>
            <a:endParaRPr lang="en-GB" dirty="0">
              <a:solidFill>
                <a:srgbClr val="243508"/>
              </a:solidFill>
              <a:effectLst/>
              <a:latin typeface="Helvetica" pitchFamily="2" charset="0"/>
            </a:endParaRPr>
          </a:p>
        </p:txBody>
      </p:sp>
      <p:sp>
        <p:nvSpPr>
          <p:cNvPr id="39" name="Picture Placeholder 10">
            <a:extLst>
              <a:ext uri="{FF2B5EF4-FFF2-40B4-BE49-F238E27FC236}">
                <a16:creationId xmlns:a16="http://schemas.microsoft.com/office/drawing/2014/main" id="{1924CBCC-793C-682C-F790-F9A1E04BCF0A}"/>
              </a:ext>
            </a:extLst>
          </p:cNvPr>
          <p:cNvSpPr>
            <a:spLocks noGrp="1" noChangeAspect="1"/>
          </p:cNvSpPr>
          <p:nvPr>
            <p:ph type="pic" sz="quarter" idx="46"/>
          </p:nvPr>
        </p:nvSpPr>
        <p:spPr>
          <a:xfrm>
            <a:off x="6149724" y="4101100"/>
            <a:ext cx="728740" cy="728451"/>
          </a:xfrm>
          <a:solidFill>
            <a:srgbClr val="919B83"/>
          </a:solidFill>
        </p:spPr>
        <p:txBody>
          <a:bodyPr anchor="ctr"/>
          <a:lstStyle>
            <a:lvl1pPr marL="0" indent="0" algn="ctr">
              <a:buNone/>
              <a:defRPr sz="825">
                <a:solidFill>
                  <a:schemeClr val="bg1"/>
                </a:solidFill>
              </a:defRPr>
            </a:lvl1pPr>
          </a:lstStyle>
          <a:p>
            <a:r>
              <a:rPr lang="en-US"/>
              <a:t>Click icon to add picture</a:t>
            </a:r>
          </a:p>
        </p:txBody>
      </p:sp>
      <p:sp>
        <p:nvSpPr>
          <p:cNvPr id="40" name="Text Placeholder 13">
            <a:extLst>
              <a:ext uri="{FF2B5EF4-FFF2-40B4-BE49-F238E27FC236}">
                <a16:creationId xmlns:a16="http://schemas.microsoft.com/office/drawing/2014/main" id="{01EA244C-0216-9549-E949-F6880AE85FA9}"/>
              </a:ext>
            </a:extLst>
          </p:cNvPr>
          <p:cNvSpPr>
            <a:spLocks noGrp="1"/>
          </p:cNvSpPr>
          <p:nvPr>
            <p:ph type="body" sz="quarter" idx="47" hasCustomPrompt="1"/>
          </p:nvPr>
        </p:nvSpPr>
        <p:spPr>
          <a:xfrm>
            <a:off x="7024336" y="4101101"/>
            <a:ext cx="1851998" cy="743477"/>
          </a:xfrm>
        </p:spPr>
        <p:txBody>
          <a:bodyPr/>
          <a:lstStyle>
            <a:lvl1pPr marL="0" indent="0">
              <a:spcBef>
                <a:spcPts val="1350"/>
              </a:spcBef>
              <a:spcAft>
                <a:spcPts val="0"/>
              </a:spcAft>
              <a:buFont typeface="Arial" panose="020B0604020202020204" pitchFamily="34" charset="0"/>
              <a:buNone/>
              <a:defRPr sz="788" b="1">
                <a:solidFill>
                  <a:schemeClr val="tx2"/>
                </a:solidFill>
                <a:latin typeface="+mj-lt"/>
              </a:defRPr>
            </a:lvl1pPr>
            <a:lvl2pPr marL="0" indent="0">
              <a:spcAft>
                <a:spcPts val="0"/>
              </a:spcAft>
              <a:buNone/>
              <a:defRPr sz="788" b="0">
                <a:solidFill>
                  <a:schemeClr val="tx2"/>
                </a:solidFill>
                <a:latin typeface="Georgia" panose="02040502050405020303" pitchFamily="18" charset="0"/>
              </a:defRPr>
            </a:lvl2pPr>
            <a:lvl3pPr marL="0" indent="0">
              <a:spcAft>
                <a:spcPts val="0"/>
              </a:spcAft>
              <a:buNone/>
              <a:defRPr sz="788">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text styles</a:t>
            </a:r>
          </a:p>
          <a:p>
            <a:pPr lvl="1"/>
            <a:r>
              <a:rPr lang="en-GB"/>
              <a:t>Second level</a:t>
            </a:r>
          </a:p>
          <a:p>
            <a:pPr lvl="2"/>
            <a:r>
              <a:rPr lang="en-GB"/>
              <a:t>Third level</a:t>
            </a:r>
          </a:p>
        </p:txBody>
      </p:sp>
      <p:sp>
        <p:nvSpPr>
          <p:cNvPr id="3" name="Footer Placeholder 2">
            <a:extLst>
              <a:ext uri="{FF2B5EF4-FFF2-40B4-BE49-F238E27FC236}">
                <a16:creationId xmlns:a16="http://schemas.microsoft.com/office/drawing/2014/main" id="{A3216D2D-D706-D6CE-9FA9-38B0590FF657}"/>
              </a:ext>
            </a:extLst>
          </p:cNvPr>
          <p:cNvSpPr>
            <a:spLocks noGrp="1"/>
          </p:cNvSpPr>
          <p:nvPr>
            <p:ph type="ftr" sz="quarter" idx="48"/>
          </p:nvPr>
        </p:nvSpPr>
        <p:spPr/>
        <p:txBody>
          <a:bodyPr/>
          <a:lstStyle/>
          <a:p>
            <a:r>
              <a:rPr lang="en-US"/>
              <a:t>Footer</a:t>
            </a:r>
          </a:p>
        </p:txBody>
      </p:sp>
    </p:spTree>
    <p:extLst>
      <p:ext uri="{BB962C8B-B14F-4D97-AF65-F5344CB8AC3E}">
        <p14:creationId xmlns:p14="http://schemas.microsoft.com/office/powerpoint/2010/main" val="181947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CA5D6199-2F67-2D2E-A415-42AA696BFD9A}"/>
              </a:ext>
            </a:extLst>
          </p:cNvPr>
          <p:cNvSpPr>
            <a:spLocks noGrp="1"/>
          </p:cNvSpPr>
          <p:nvPr>
            <p:ph type="pic" sz="quarter" idx="10"/>
          </p:nvPr>
        </p:nvSpPr>
        <p:spPr>
          <a:xfrm>
            <a:off x="0" y="0"/>
            <a:ext cx="9144900" cy="5143500"/>
          </a:xfrm>
          <a:solidFill>
            <a:srgbClr val="919B83"/>
          </a:solidFill>
        </p:spPr>
        <p:txBody>
          <a:bodyPr anchor="ctr"/>
          <a:lstStyle>
            <a:lvl1pPr marL="0" indent="0" algn="ctr">
              <a:buNone/>
              <a:defRPr>
                <a:solidFill>
                  <a:schemeClr val="bg1"/>
                </a:solidFill>
              </a:defRPr>
            </a:lvl1pPr>
          </a:lstStyle>
          <a:p>
            <a:r>
              <a:rPr lang="en-US"/>
              <a:t>Click icon to add picture</a:t>
            </a:r>
          </a:p>
        </p:txBody>
      </p:sp>
      <p:pic>
        <p:nvPicPr>
          <p:cNvPr id="10" name="Graphic 9">
            <a:extLst>
              <a:ext uri="{FF2B5EF4-FFF2-40B4-BE49-F238E27FC236}">
                <a16:creationId xmlns:a16="http://schemas.microsoft.com/office/drawing/2014/main" id="{E54E4766-C526-ACF1-89E9-65B5A1C2760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5990" y="303182"/>
            <a:ext cx="648000" cy="648000"/>
          </a:xfrm>
          <a:prstGeom prst="rect">
            <a:avLst/>
          </a:prstGeom>
        </p:spPr>
      </p:pic>
      <p:sp>
        <p:nvSpPr>
          <p:cNvPr id="2" name="Title 1"/>
          <p:cNvSpPr>
            <a:spLocks noGrp="1"/>
          </p:cNvSpPr>
          <p:nvPr>
            <p:ph type="ctrTitle" hasCustomPrompt="1"/>
          </p:nvPr>
        </p:nvSpPr>
        <p:spPr>
          <a:xfrm>
            <a:off x="305991" y="3040217"/>
            <a:ext cx="5924991" cy="1215000"/>
          </a:xfrm>
        </p:spPr>
        <p:txBody>
          <a:bodyPr anchor="t"/>
          <a:lstStyle>
            <a:lvl1pPr algn="l">
              <a:defRPr sz="4300">
                <a:solidFill>
                  <a:schemeClr val="tx2"/>
                </a:solidFill>
              </a:defRPr>
            </a:lvl1pPr>
          </a:lstStyle>
          <a:p>
            <a:r>
              <a:rPr lang="en-GB" sz="4300"/>
              <a:t>Presentation</a:t>
            </a:r>
            <a:br>
              <a:rPr lang="en-GB" sz="4300"/>
            </a:br>
            <a:r>
              <a:rPr lang="en-GB" sz="4300"/>
              <a:t>title here</a:t>
            </a:r>
          </a:p>
        </p:txBody>
      </p:sp>
      <p:sp>
        <p:nvSpPr>
          <p:cNvPr id="3" name="Subtitle 2"/>
          <p:cNvSpPr>
            <a:spLocks noGrp="1"/>
          </p:cNvSpPr>
          <p:nvPr>
            <p:ph type="subTitle" idx="1" hasCustomPrompt="1"/>
          </p:nvPr>
        </p:nvSpPr>
        <p:spPr>
          <a:xfrm>
            <a:off x="305994" y="4255217"/>
            <a:ext cx="5924990" cy="675000"/>
          </a:xfrm>
        </p:spPr>
        <p:txBody>
          <a:bodyPr anchor="b"/>
          <a:lstStyle>
            <a:lvl1pPr marL="0" indent="0" algn="l">
              <a:buNone/>
              <a:defRPr sz="1425">
                <a:solidFill>
                  <a:schemeClr val="tx2"/>
                </a:solidFill>
              </a:defRPr>
            </a:lvl1pPr>
            <a:lvl2pPr marL="342856" indent="0" algn="ctr">
              <a:buNone/>
              <a:defRPr sz="1500"/>
            </a:lvl2pPr>
            <a:lvl3pPr marL="685710" indent="0" algn="ctr">
              <a:buNone/>
              <a:defRPr sz="1350"/>
            </a:lvl3pPr>
            <a:lvl4pPr marL="1028564" indent="0" algn="ctr">
              <a:buNone/>
              <a:defRPr sz="1200"/>
            </a:lvl4pPr>
            <a:lvl5pPr marL="1371418" indent="0" algn="ctr">
              <a:buNone/>
              <a:defRPr sz="1200"/>
            </a:lvl5pPr>
            <a:lvl6pPr marL="1714274" indent="0" algn="ctr">
              <a:buNone/>
              <a:defRPr sz="1200"/>
            </a:lvl6pPr>
            <a:lvl7pPr marL="2057127" indent="0" algn="ctr">
              <a:buNone/>
              <a:defRPr sz="1200"/>
            </a:lvl7pPr>
            <a:lvl8pPr marL="2399982" indent="0" algn="ctr">
              <a:buNone/>
              <a:defRPr sz="1200"/>
            </a:lvl8pPr>
            <a:lvl9pPr marL="2742837" indent="0" algn="ctr">
              <a:buNone/>
              <a:defRPr sz="1200"/>
            </a:lvl9pPr>
          </a:lstStyle>
          <a:p>
            <a:r>
              <a:rPr lang="en-US"/>
              <a:t>Subtitle here</a:t>
            </a:r>
          </a:p>
        </p:txBody>
      </p:sp>
      <p:pic>
        <p:nvPicPr>
          <p:cNvPr id="5" name="Graphic 4">
            <a:extLst>
              <a:ext uri="{FF2B5EF4-FFF2-40B4-BE49-F238E27FC236}">
                <a16:creationId xmlns:a16="http://schemas.microsoft.com/office/drawing/2014/main" id="{6ABB4FE0-4A94-42CB-120C-DA19AF386A2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5990" y="303182"/>
            <a:ext cx="648000" cy="648000"/>
          </a:xfrm>
          <a:prstGeom prst="rect">
            <a:avLst/>
          </a:prstGeom>
        </p:spPr>
      </p:pic>
    </p:spTree>
    <p:extLst>
      <p:ext uri="{BB962C8B-B14F-4D97-AF65-F5344CB8AC3E}">
        <p14:creationId xmlns:p14="http://schemas.microsoft.com/office/powerpoint/2010/main" val="1050072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611" y="659983"/>
            <a:ext cx="8560166" cy="459000"/>
          </a:xfrm>
        </p:spPr>
        <p:txBody>
          <a:bodyPr/>
          <a:lstStyle>
            <a:lvl1pPr>
              <a:defRPr sz="2550">
                <a:solidFill>
                  <a:schemeClr val="tx2"/>
                </a:solidFill>
              </a:defRPr>
            </a:lvl1pPr>
          </a:lstStyle>
          <a:p>
            <a:r>
              <a:rPr lang="en-GB" dirty="0"/>
              <a:t>Click to edit title style</a:t>
            </a:r>
            <a:endParaRPr lang="en-US" dirty="0"/>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1" y="1123275"/>
            <a:ext cx="8560166"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0" name="Text Placeholder 9">
            <a:extLst>
              <a:ext uri="{FF2B5EF4-FFF2-40B4-BE49-F238E27FC236}">
                <a16:creationId xmlns:a16="http://schemas.microsoft.com/office/drawing/2014/main" id="{3CEE5583-B839-7C70-7394-EC896A9715AF}"/>
              </a:ext>
            </a:extLst>
          </p:cNvPr>
          <p:cNvSpPr>
            <a:spLocks noGrp="1"/>
          </p:cNvSpPr>
          <p:nvPr>
            <p:ph type="body" sz="quarter" idx="21" hasCustomPrompt="1"/>
          </p:nvPr>
        </p:nvSpPr>
        <p:spPr>
          <a:xfrm>
            <a:off x="305611" y="1728000"/>
            <a:ext cx="4185428" cy="428081"/>
          </a:xfrm>
        </p:spPr>
        <p:txBody>
          <a:bodyPr/>
          <a:lstStyle>
            <a:lvl1pPr marL="0" indent="0">
              <a:spcAft>
                <a:spcPts val="1350"/>
              </a:spcAft>
              <a:buFont typeface="Arial" panose="020B0604020202020204" pitchFamily="34" charset="0"/>
              <a:buNone/>
              <a:defRPr sz="1500">
                <a:solidFill>
                  <a:schemeClr val="tx2"/>
                </a:solidFill>
                <a:latin typeface="+mn-lt"/>
              </a:defRPr>
            </a:lvl1pPr>
            <a:lvl2pPr marL="188975" indent="-188975">
              <a:spcAft>
                <a:spcPts val="750"/>
              </a:spcAft>
              <a:buSzPct val="80000"/>
              <a:buFontTx/>
              <a:buBlip>
                <a:blip r:embed="rId2"/>
              </a:buBlip>
              <a:tabLst/>
              <a:defRPr sz="1275">
                <a:solidFill>
                  <a:schemeClr val="tx2"/>
                </a:solidFill>
              </a:defRPr>
            </a:lvl2pPr>
            <a:lvl3pPr marL="188975" indent="-188975">
              <a:spcAft>
                <a:spcPts val="750"/>
              </a:spcAft>
              <a:buSzPct val="80000"/>
              <a:buFontTx/>
              <a:buBlip>
                <a:blip r:embed="rId2"/>
              </a:buBlip>
              <a:tabLst/>
              <a:defRPr sz="1275">
                <a:solidFill>
                  <a:schemeClr val="tx2"/>
                </a:solidFill>
              </a:defRPr>
            </a:lvl3pPr>
            <a:lvl4pPr marL="188975" indent="-188975">
              <a:spcAft>
                <a:spcPts val="750"/>
              </a:spcAft>
              <a:buSzPct val="80000"/>
              <a:buFontTx/>
              <a:buBlip>
                <a:blip r:embed="rId2"/>
              </a:buBlip>
              <a:tabLst/>
              <a:defRPr sz="1275">
                <a:solidFill>
                  <a:schemeClr val="tx2"/>
                </a:solidFill>
              </a:defRPr>
            </a:lvl4pPr>
            <a:lvl5pPr marL="188975" indent="-188975">
              <a:spcAft>
                <a:spcPts val="750"/>
              </a:spcAft>
              <a:buSzPct val="80000"/>
              <a:buFontTx/>
              <a:buBlip>
                <a:blip r:embed="rId2"/>
              </a:buBlip>
              <a:tabLst/>
              <a:defRPr sz="1275">
                <a:solidFill>
                  <a:schemeClr val="tx2"/>
                </a:solidFill>
              </a:defRPr>
            </a:lvl5pPr>
          </a:lstStyle>
          <a:p>
            <a:pPr lvl="0"/>
            <a:r>
              <a:rPr lang="en-GB"/>
              <a:t>Click to edit text styles</a:t>
            </a:r>
            <a:endParaRPr lang="en-US"/>
          </a:p>
        </p:txBody>
      </p:sp>
      <p:sp>
        <p:nvSpPr>
          <p:cNvPr id="9" name="Picture Placeholder 10">
            <a:extLst>
              <a:ext uri="{FF2B5EF4-FFF2-40B4-BE49-F238E27FC236}">
                <a16:creationId xmlns:a16="http://schemas.microsoft.com/office/drawing/2014/main" id="{F5696644-4ABE-90FF-F625-F97FEE26F488}"/>
              </a:ext>
            </a:extLst>
          </p:cNvPr>
          <p:cNvSpPr>
            <a:spLocks noGrp="1" noChangeAspect="1"/>
          </p:cNvSpPr>
          <p:nvPr>
            <p:ph type="pic" sz="quarter" idx="10"/>
          </p:nvPr>
        </p:nvSpPr>
        <p:spPr>
          <a:xfrm>
            <a:off x="305996" y="2135437"/>
            <a:ext cx="1620641" cy="1620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5" name="Text Placeholder 13">
            <a:extLst>
              <a:ext uri="{FF2B5EF4-FFF2-40B4-BE49-F238E27FC236}">
                <a16:creationId xmlns:a16="http://schemas.microsoft.com/office/drawing/2014/main" id="{60DA67F5-F0E7-402D-B7A5-6FD895D97DD3}"/>
              </a:ext>
            </a:extLst>
          </p:cNvPr>
          <p:cNvSpPr>
            <a:spLocks noGrp="1"/>
          </p:cNvSpPr>
          <p:nvPr>
            <p:ph type="body" sz="quarter" idx="23" hasCustomPrompt="1"/>
          </p:nvPr>
        </p:nvSpPr>
        <p:spPr>
          <a:xfrm>
            <a:off x="2068286" y="2135441"/>
            <a:ext cx="2403702" cy="1797293"/>
          </a:xfrm>
        </p:spPr>
        <p:txBody>
          <a:bodyPr/>
          <a:lstStyle>
            <a:lvl1pPr marL="0" indent="0">
              <a:spcBef>
                <a:spcPts val="1350"/>
              </a:spcBef>
              <a:spcAft>
                <a:spcPts val="0"/>
              </a:spcAft>
              <a:buFont typeface="Arial" panose="020B0604020202020204" pitchFamily="34" charset="0"/>
              <a:buNone/>
              <a:defRPr sz="900" b="1">
                <a:solidFill>
                  <a:schemeClr val="tx2"/>
                </a:solidFill>
                <a:latin typeface="+mj-lt"/>
              </a:defRPr>
            </a:lvl1pPr>
            <a:lvl2pPr marL="0" indent="0">
              <a:spcAft>
                <a:spcPts val="0"/>
              </a:spcAft>
              <a:buNone/>
              <a:defRPr sz="900" b="0">
                <a:solidFill>
                  <a:schemeClr val="tx2"/>
                </a:solidFill>
                <a:latin typeface="Georgia" panose="02040502050405020303" pitchFamily="18" charset="0"/>
              </a:defRPr>
            </a:lvl2pPr>
            <a:lvl3pPr marL="0" indent="0">
              <a:spcAft>
                <a:spcPts val="0"/>
              </a:spcAft>
              <a:buNone/>
              <a:defRPr sz="900">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Heading</a:t>
            </a:r>
          </a:p>
          <a:p>
            <a:pPr lvl="1"/>
            <a:r>
              <a:rPr lang="en-GB"/>
              <a:t>Text </a:t>
            </a:r>
          </a:p>
        </p:txBody>
      </p:sp>
      <p:sp>
        <p:nvSpPr>
          <p:cNvPr id="12" name="Text Placeholder 9">
            <a:extLst>
              <a:ext uri="{FF2B5EF4-FFF2-40B4-BE49-F238E27FC236}">
                <a16:creationId xmlns:a16="http://schemas.microsoft.com/office/drawing/2014/main" id="{FD8EB84E-6866-1418-8B79-1C052A234162}"/>
              </a:ext>
            </a:extLst>
          </p:cNvPr>
          <p:cNvSpPr>
            <a:spLocks noGrp="1"/>
          </p:cNvSpPr>
          <p:nvPr>
            <p:ph type="body" sz="quarter" idx="24" hasCustomPrompt="1"/>
          </p:nvPr>
        </p:nvSpPr>
        <p:spPr>
          <a:xfrm>
            <a:off x="305611" y="4020225"/>
            <a:ext cx="4183031" cy="847050"/>
          </a:xfrm>
        </p:spPr>
        <p:txBody>
          <a:bodyPr/>
          <a:lstStyle>
            <a:lvl1pPr marL="0" indent="0">
              <a:spcAft>
                <a:spcPts val="600"/>
              </a:spcAft>
              <a:buFont typeface="Arial" panose="020B0604020202020204" pitchFamily="34" charset="0"/>
              <a:buNone/>
              <a:defRPr sz="900">
                <a:solidFill>
                  <a:schemeClr val="tx2"/>
                </a:solidFill>
              </a:defRPr>
            </a:lvl1pPr>
            <a:lvl2pPr marL="188975" indent="-188975">
              <a:spcAft>
                <a:spcPts val="60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1275">
                <a:solidFill>
                  <a:schemeClr val="tx2"/>
                </a:solidFill>
              </a:defRPr>
            </a:lvl3pPr>
            <a:lvl4pPr marL="188975" indent="-188975">
              <a:spcAft>
                <a:spcPts val="750"/>
              </a:spcAft>
              <a:buSzPct val="80000"/>
              <a:buFontTx/>
              <a:buBlip>
                <a:blip r:embed="rId2"/>
              </a:buBlip>
              <a:tabLst/>
              <a:defRPr sz="1275">
                <a:solidFill>
                  <a:schemeClr val="tx2"/>
                </a:solidFill>
              </a:defRPr>
            </a:lvl4pPr>
            <a:lvl5pPr marL="188975" indent="-188975">
              <a:spcAft>
                <a:spcPts val="750"/>
              </a:spcAft>
              <a:buSzPct val="80000"/>
              <a:buFontTx/>
              <a:buBlip>
                <a:blip r:embed="rId2"/>
              </a:buBlip>
              <a:tabLst/>
              <a:defRPr sz="1275">
                <a:solidFill>
                  <a:schemeClr val="tx2"/>
                </a:solidFill>
              </a:defRPr>
            </a:lvl5pPr>
          </a:lstStyle>
          <a:p>
            <a:pPr lvl="0"/>
            <a:r>
              <a:rPr lang="en-GB"/>
              <a:t>Click to edit text styles</a:t>
            </a:r>
          </a:p>
          <a:p>
            <a:pPr lvl="1"/>
            <a:r>
              <a:rPr lang="en-GB"/>
              <a:t>Bullet</a:t>
            </a:r>
            <a:endParaRPr lang="en-US"/>
          </a:p>
        </p:txBody>
      </p:sp>
      <p:sp>
        <p:nvSpPr>
          <p:cNvPr id="13" name="Text Placeholder 9">
            <a:extLst>
              <a:ext uri="{FF2B5EF4-FFF2-40B4-BE49-F238E27FC236}">
                <a16:creationId xmlns:a16="http://schemas.microsoft.com/office/drawing/2014/main" id="{664BC00D-B3D3-E342-661A-2B036C1589D5}"/>
              </a:ext>
            </a:extLst>
          </p:cNvPr>
          <p:cNvSpPr>
            <a:spLocks noGrp="1"/>
          </p:cNvSpPr>
          <p:nvPr>
            <p:ph type="body" sz="quarter" idx="25" hasCustomPrompt="1"/>
          </p:nvPr>
        </p:nvSpPr>
        <p:spPr>
          <a:xfrm>
            <a:off x="4680349" y="1728000"/>
            <a:ext cx="4185428" cy="428081"/>
          </a:xfrm>
        </p:spPr>
        <p:txBody>
          <a:bodyPr/>
          <a:lstStyle>
            <a:lvl1pPr marL="0" indent="0">
              <a:spcAft>
                <a:spcPts val="1350"/>
              </a:spcAft>
              <a:buFont typeface="Arial" panose="020B0604020202020204" pitchFamily="34" charset="0"/>
              <a:buNone/>
              <a:defRPr sz="1500">
                <a:solidFill>
                  <a:schemeClr val="tx2"/>
                </a:solidFill>
                <a:latin typeface="+mn-lt"/>
              </a:defRPr>
            </a:lvl1pPr>
            <a:lvl2pPr marL="188975" indent="-188975">
              <a:spcAft>
                <a:spcPts val="750"/>
              </a:spcAft>
              <a:buSzPct val="80000"/>
              <a:buFontTx/>
              <a:buBlip>
                <a:blip r:embed="rId2"/>
              </a:buBlip>
              <a:tabLst/>
              <a:defRPr sz="1275">
                <a:solidFill>
                  <a:schemeClr val="tx2"/>
                </a:solidFill>
              </a:defRPr>
            </a:lvl2pPr>
            <a:lvl3pPr marL="188975" indent="-188975">
              <a:spcAft>
                <a:spcPts val="750"/>
              </a:spcAft>
              <a:buSzPct val="80000"/>
              <a:buFontTx/>
              <a:buBlip>
                <a:blip r:embed="rId2"/>
              </a:buBlip>
              <a:tabLst/>
              <a:defRPr sz="1275">
                <a:solidFill>
                  <a:schemeClr val="tx2"/>
                </a:solidFill>
              </a:defRPr>
            </a:lvl3pPr>
            <a:lvl4pPr marL="188975" indent="-188975">
              <a:spcAft>
                <a:spcPts val="750"/>
              </a:spcAft>
              <a:buSzPct val="80000"/>
              <a:buFontTx/>
              <a:buBlip>
                <a:blip r:embed="rId2"/>
              </a:buBlip>
              <a:tabLst/>
              <a:defRPr sz="1275">
                <a:solidFill>
                  <a:schemeClr val="tx2"/>
                </a:solidFill>
              </a:defRPr>
            </a:lvl4pPr>
            <a:lvl5pPr marL="188975" indent="-188975">
              <a:spcAft>
                <a:spcPts val="750"/>
              </a:spcAft>
              <a:buSzPct val="80000"/>
              <a:buFontTx/>
              <a:buBlip>
                <a:blip r:embed="rId2"/>
              </a:buBlip>
              <a:tabLst/>
              <a:defRPr sz="1275">
                <a:solidFill>
                  <a:schemeClr val="tx2"/>
                </a:solidFill>
              </a:defRPr>
            </a:lvl5pPr>
          </a:lstStyle>
          <a:p>
            <a:pPr lvl="0"/>
            <a:r>
              <a:rPr lang="en-GB"/>
              <a:t>Click to edit text styles</a:t>
            </a:r>
            <a:endParaRPr lang="en-US"/>
          </a:p>
        </p:txBody>
      </p:sp>
      <p:sp>
        <p:nvSpPr>
          <p:cNvPr id="15" name="Picture Placeholder 10">
            <a:extLst>
              <a:ext uri="{FF2B5EF4-FFF2-40B4-BE49-F238E27FC236}">
                <a16:creationId xmlns:a16="http://schemas.microsoft.com/office/drawing/2014/main" id="{3DE00FDE-F39C-0DF4-5516-FE235828BE57}"/>
              </a:ext>
            </a:extLst>
          </p:cNvPr>
          <p:cNvSpPr>
            <a:spLocks noGrp="1" noChangeAspect="1"/>
          </p:cNvSpPr>
          <p:nvPr>
            <p:ph type="pic" sz="quarter" idx="26"/>
          </p:nvPr>
        </p:nvSpPr>
        <p:spPr>
          <a:xfrm>
            <a:off x="4680734" y="2135437"/>
            <a:ext cx="1620641" cy="1620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16" name="Text Placeholder 13">
            <a:extLst>
              <a:ext uri="{FF2B5EF4-FFF2-40B4-BE49-F238E27FC236}">
                <a16:creationId xmlns:a16="http://schemas.microsoft.com/office/drawing/2014/main" id="{71A24048-AC65-F8AD-D5CD-70564F8B5416}"/>
              </a:ext>
            </a:extLst>
          </p:cNvPr>
          <p:cNvSpPr>
            <a:spLocks noGrp="1"/>
          </p:cNvSpPr>
          <p:nvPr>
            <p:ph type="body" sz="quarter" idx="27" hasCustomPrompt="1"/>
          </p:nvPr>
        </p:nvSpPr>
        <p:spPr>
          <a:xfrm>
            <a:off x="6443024" y="2135441"/>
            <a:ext cx="2403702" cy="1797293"/>
          </a:xfrm>
        </p:spPr>
        <p:txBody>
          <a:bodyPr/>
          <a:lstStyle>
            <a:lvl1pPr marL="0" indent="0">
              <a:spcBef>
                <a:spcPts val="1350"/>
              </a:spcBef>
              <a:spcAft>
                <a:spcPts val="0"/>
              </a:spcAft>
              <a:buFont typeface="Arial" panose="020B0604020202020204" pitchFamily="34" charset="0"/>
              <a:buNone/>
              <a:defRPr sz="900" b="1">
                <a:solidFill>
                  <a:schemeClr val="tx2"/>
                </a:solidFill>
                <a:latin typeface="+mj-lt"/>
              </a:defRPr>
            </a:lvl1pPr>
            <a:lvl2pPr marL="0" indent="0">
              <a:spcAft>
                <a:spcPts val="0"/>
              </a:spcAft>
              <a:buNone/>
              <a:defRPr sz="900" b="0">
                <a:solidFill>
                  <a:schemeClr val="tx2"/>
                </a:solidFill>
                <a:latin typeface="Georgia" panose="02040502050405020303" pitchFamily="18" charset="0"/>
              </a:defRPr>
            </a:lvl2pPr>
            <a:lvl3pPr marL="0" indent="0">
              <a:spcAft>
                <a:spcPts val="0"/>
              </a:spcAft>
              <a:buNone/>
              <a:defRPr sz="900">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Heading </a:t>
            </a:r>
          </a:p>
          <a:p>
            <a:pPr lvl="1"/>
            <a:r>
              <a:rPr lang="en-GB"/>
              <a:t>Text </a:t>
            </a:r>
          </a:p>
        </p:txBody>
      </p:sp>
      <p:sp>
        <p:nvSpPr>
          <p:cNvPr id="3" name="Footer Placeholder 2">
            <a:extLst>
              <a:ext uri="{FF2B5EF4-FFF2-40B4-BE49-F238E27FC236}">
                <a16:creationId xmlns:a16="http://schemas.microsoft.com/office/drawing/2014/main" id="{98F7740E-80E5-09A3-9627-D10031128D46}"/>
              </a:ext>
            </a:extLst>
          </p:cNvPr>
          <p:cNvSpPr>
            <a:spLocks noGrp="1"/>
          </p:cNvSpPr>
          <p:nvPr>
            <p:ph type="ftr" sz="quarter" idx="29"/>
          </p:nvPr>
        </p:nvSpPr>
        <p:spPr/>
        <p:txBody>
          <a:bodyPr/>
          <a:lstStyle/>
          <a:p>
            <a:r>
              <a:rPr lang="en-US"/>
              <a:t>Footer</a:t>
            </a:r>
          </a:p>
        </p:txBody>
      </p:sp>
      <p:sp>
        <p:nvSpPr>
          <p:cNvPr id="4" name="Text Placeholder 9">
            <a:extLst>
              <a:ext uri="{FF2B5EF4-FFF2-40B4-BE49-F238E27FC236}">
                <a16:creationId xmlns:a16="http://schemas.microsoft.com/office/drawing/2014/main" id="{919BC693-F74E-D8CF-B76E-6F58307A316D}"/>
              </a:ext>
            </a:extLst>
          </p:cNvPr>
          <p:cNvSpPr>
            <a:spLocks noGrp="1"/>
          </p:cNvSpPr>
          <p:nvPr>
            <p:ph type="body" sz="quarter" idx="30" hasCustomPrompt="1"/>
          </p:nvPr>
        </p:nvSpPr>
        <p:spPr>
          <a:xfrm>
            <a:off x="4655362" y="4020225"/>
            <a:ext cx="4185428" cy="847050"/>
          </a:xfrm>
        </p:spPr>
        <p:txBody>
          <a:bodyPr/>
          <a:lstStyle>
            <a:lvl1pPr marL="0" indent="0">
              <a:spcAft>
                <a:spcPts val="600"/>
              </a:spcAft>
              <a:buFont typeface="Arial" panose="020B0604020202020204" pitchFamily="34" charset="0"/>
              <a:buNone/>
              <a:defRPr sz="900">
                <a:solidFill>
                  <a:schemeClr val="tx2"/>
                </a:solidFill>
              </a:defRPr>
            </a:lvl1pPr>
            <a:lvl2pPr marL="188975" indent="-188975">
              <a:spcAft>
                <a:spcPts val="60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1275">
                <a:solidFill>
                  <a:schemeClr val="tx2"/>
                </a:solidFill>
              </a:defRPr>
            </a:lvl3pPr>
            <a:lvl4pPr marL="188975" indent="-188975">
              <a:spcAft>
                <a:spcPts val="750"/>
              </a:spcAft>
              <a:buSzPct val="80000"/>
              <a:buFontTx/>
              <a:buBlip>
                <a:blip r:embed="rId2"/>
              </a:buBlip>
              <a:tabLst/>
              <a:defRPr sz="1275">
                <a:solidFill>
                  <a:schemeClr val="tx2"/>
                </a:solidFill>
              </a:defRPr>
            </a:lvl4pPr>
            <a:lvl5pPr marL="188975" indent="-188975">
              <a:spcAft>
                <a:spcPts val="750"/>
              </a:spcAft>
              <a:buSzPct val="80000"/>
              <a:buFontTx/>
              <a:buBlip>
                <a:blip r:embed="rId2"/>
              </a:buBlip>
              <a:tabLst/>
              <a:defRPr sz="1275">
                <a:solidFill>
                  <a:schemeClr val="tx2"/>
                </a:solidFill>
              </a:defRPr>
            </a:lvl5pPr>
          </a:lstStyle>
          <a:p>
            <a:pPr lvl="0"/>
            <a:r>
              <a:rPr lang="en-GB"/>
              <a:t>Click to edit text styles</a:t>
            </a:r>
          </a:p>
          <a:p>
            <a:pPr lvl="1"/>
            <a:r>
              <a:rPr lang="en-GB"/>
              <a:t>Bullet</a:t>
            </a:r>
            <a:endParaRPr lang="en-US"/>
          </a:p>
        </p:txBody>
      </p:sp>
    </p:spTree>
    <p:extLst>
      <p:ext uri="{BB962C8B-B14F-4D97-AF65-F5344CB8AC3E}">
        <p14:creationId xmlns:p14="http://schemas.microsoft.com/office/powerpoint/2010/main" val="1315918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World map">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11" name="Footer Placeholder 10">
            <a:extLst>
              <a:ext uri="{FF2B5EF4-FFF2-40B4-BE49-F238E27FC236}">
                <a16:creationId xmlns:a16="http://schemas.microsoft.com/office/drawing/2014/main" id="{8B23ED36-9CD5-A43C-9EFC-BD82CE0172AC}"/>
              </a:ext>
            </a:extLst>
          </p:cNvPr>
          <p:cNvSpPr>
            <a:spLocks noGrp="1"/>
          </p:cNvSpPr>
          <p:nvPr>
            <p:ph type="ftr" sz="quarter" idx="28"/>
          </p:nvPr>
        </p:nvSpPr>
        <p:spPr/>
        <p:txBody>
          <a:bodyPr/>
          <a:lstStyle/>
          <a:p>
            <a:r>
              <a:rPr lang="en-US"/>
              <a:t>Footer</a:t>
            </a:r>
          </a:p>
        </p:txBody>
      </p:sp>
      <p:pic>
        <p:nvPicPr>
          <p:cNvPr id="2" name="Picture 1">
            <a:extLst>
              <a:ext uri="{FF2B5EF4-FFF2-40B4-BE49-F238E27FC236}">
                <a16:creationId xmlns:a16="http://schemas.microsoft.com/office/drawing/2014/main" id="{66633249-E90C-37AD-F9EB-22022782B2B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51" y="0"/>
            <a:ext cx="9247664" cy="5143500"/>
          </a:xfrm>
          <a:prstGeom prst="rect">
            <a:avLst/>
          </a:prstGeom>
        </p:spPr>
      </p:pic>
    </p:spTree>
    <p:extLst>
      <p:ext uri="{BB962C8B-B14F-4D97-AF65-F5344CB8AC3E}">
        <p14:creationId xmlns:p14="http://schemas.microsoft.com/office/powerpoint/2010/main" val="2181334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3" name="Footer Placeholder 2">
            <a:extLst>
              <a:ext uri="{FF2B5EF4-FFF2-40B4-BE49-F238E27FC236}">
                <a16:creationId xmlns:a16="http://schemas.microsoft.com/office/drawing/2014/main" id="{D1D1920B-6A9C-9F8C-9780-2FD6D5CEEF46}"/>
              </a:ext>
            </a:extLst>
          </p:cNvPr>
          <p:cNvSpPr>
            <a:spLocks noGrp="1"/>
          </p:cNvSpPr>
          <p:nvPr>
            <p:ph type="ftr" sz="quarter" idx="10"/>
          </p:nvPr>
        </p:nvSpPr>
        <p:spPr>
          <a:xfrm>
            <a:off x="381284" y="0"/>
            <a:ext cx="3086100" cy="306000"/>
          </a:xfrm>
        </p:spPr>
        <p:txBody>
          <a:bodyPr/>
          <a:lstStyle/>
          <a:p>
            <a:r>
              <a:rPr lang="en-US"/>
              <a:t>Footer</a:t>
            </a:r>
          </a:p>
        </p:txBody>
      </p:sp>
      <p:sp>
        <p:nvSpPr>
          <p:cNvPr id="4" name="Title 3">
            <a:extLst>
              <a:ext uri="{FF2B5EF4-FFF2-40B4-BE49-F238E27FC236}">
                <a16:creationId xmlns:a16="http://schemas.microsoft.com/office/drawing/2014/main" id="{46DE80EC-CE77-3A70-1BE2-2F9406FDC6A3}"/>
              </a:ext>
            </a:extLst>
          </p:cNvPr>
          <p:cNvSpPr>
            <a:spLocks noGrp="1"/>
          </p:cNvSpPr>
          <p:nvPr>
            <p:ph type="title"/>
          </p:nvPr>
        </p:nvSpPr>
        <p:spPr/>
        <p:txBody>
          <a:bodyPr/>
          <a:lstStyle>
            <a:lvl1pPr>
              <a:defRPr sz="2550"/>
            </a:lvl1pPr>
          </a:lstStyle>
          <a:p>
            <a:r>
              <a:rPr lang="en-US"/>
              <a:t>Click to edit Master title style</a:t>
            </a:r>
            <a:endParaRPr lang="en-GB" dirty="0"/>
          </a:p>
        </p:txBody>
      </p:sp>
    </p:spTree>
    <p:extLst>
      <p:ext uri="{BB962C8B-B14F-4D97-AF65-F5344CB8AC3E}">
        <p14:creationId xmlns:p14="http://schemas.microsoft.com/office/powerpoint/2010/main" val="246794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3" name="Footer Placeholder 2">
            <a:extLst>
              <a:ext uri="{FF2B5EF4-FFF2-40B4-BE49-F238E27FC236}">
                <a16:creationId xmlns:a16="http://schemas.microsoft.com/office/drawing/2014/main" id="{D1D1920B-6A9C-9F8C-9780-2FD6D5CEEF46}"/>
              </a:ext>
            </a:extLst>
          </p:cNvPr>
          <p:cNvSpPr>
            <a:spLocks noGrp="1"/>
          </p:cNvSpPr>
          <p:nvPr>
            <p:ph type="ftr" sz="quarter" idx="10"/>
          </p:nvPr>
        </p:nvSpPr>
        <p:spPr>
          <a:xfrm>
            <a:off x="381284" y="0"/>
            <a:ext cx="3086100" cy="306000"/>
          </a:xfrm>
        </p:spPr>
        <p:txBody>
          <a:bodyPr/>
          <a:lstStyle/>
          <a:p>
            <a:r>
              <a:rPr lang="en-US"/>
              <a:t>Footer</a:t>
            </a:r>
          </a:p>
        </p:txBody>
      </p:sp>
      <p:sp>
        <p:nvSpPr>
          <p:cNvPr id="4" name="Title 3">
            <a:extLst>
              <a:ext uri="{FF2B5EF4-FFF2-40B4-BE49-F238E27FC236}">
                <a16:creationId xmlns:a16="http://schemas.microsoft.com/office/drawing/2014/main" id="{46DE80EC-CE77-3A70-1BE2-2F9406FDC6A3}"/>
              </a:ext>
            </a:extLst>
          </p:cNvPr>
          <p:cNvSpPr>
            <a:spLocks noGrp="1"/>
          </p:cNvSpPr>
          <p:nvPr>
            <p:ph type="title" hasCustomPrompt="1"/>
          </p:nvPr>
        </p:nvSpPr>
        <p:spPr/>
        <p:txBody>
          <a:bodyPr/>
          <a:lstStyle>
            <a:lvl1pPr>
              <a:defRPr sz="2550"/>
            </a:lvl1pPr>
          </a:lstStyle>
          <a:p>
            <a:r>
              <a:rPr lang="en-US" dirty="0"/>
              <a:t>Full width table</a:t>
            </a:r>
            <a:endParaRPr lang="en-GB" dirty="0"/>
          </a:p>
        </p:txBody>
      </p:sp>
      <p:sp>
        <p:nvSpPr>
          <p:cNvPr id="5" name="Table Placeholder 4">
            <a:extLst>
              <a:ext uri="{FF2B5EF4-FFF2-40B4-BE49-F238E27FC236}">
                <a16:creationId xmlns:a16="http://schemas.microsoft.com/office/drawing/2014/main" id="{143ABADE-1473-FAC8-10BC-0616BC12E4A7}"/>
              </a:ext>
            </a:extLst>
          </p:cNvPr>
          <p:cNvSpPr>
            <a:spLocks noGrp="1"/>
          </p:cNvSpPr>
          <p:nvPr>
            <p:ph type="tbl" sz="quarter" idx="11"/>
          </p:nvPr>
        </p:nvSpPr>
        <p:spPr>
          <a:xfrm>
            <a:off x="312628" y="1274762"/>
            <a:ext cx="8541143" cy="3608387"/>
          </a:xfrm>
        </p:spPr>
        <p:txBody>
          <a:bodyPr anchor="ctr"/>
          <a:lstStyle>
            <a:lvl1pPr marL="0" indent="0" algn="ctr">
              <a:buNone/>
              <a:defRPr sz="900"/>
            </a:lvl1pPr>
          </a:lstStyle>
          <a:p>
            <a:r>
              <a:rPr lang="en-US"/>
              <a:t>Click icon to add table</a:t>
            </a:r>
            <a:endParaRPr lang="en-US" dirty="0"/>
          </a:p>
        </p:txBody>
      </p:sp>
    </p:spTree>
    <p:extLst>
      <p:ext uri="{BB962C8B-B14F-4D97-AF65-F5344CB8AC3E}">
        <p14:creationId xmlns:p14="http://schemas.microsoft.com/office/powerpoint/2010/main" val="1842548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table_chart">
    <p:spTree>
      <p:nvGrpSpPr>
        <p:cNvPr id="1" name=""/>
        <p:cNvGrpSpPr/>
        <p:nvPr/>
      </p:nvGrpSpPr>
      <p:grpSpPr>
        <a:xfrm>
          <a:off x="0" y="0"/>
          <a:ext cx="0" cy="0"/>
          <a:chOff x="0" y="0"/>
          <a:chExt cx="0" cy="0"/>
        </a:xfrm>
      </p:grpSpPr>
      <p:sp>
        <p:nvSpPr>
          <p:cNvPr id="2" name="Title 1"/>
          <p:cNvSpPr>
            <a:spLocks noGrp="1"/>
          </p:cNvSpPr>
          <p:nvPr>
            <p:ph type="title"/>
          </p:nvPr>
        </p:nvSpPr>
        <p:spPr>
          <a:xfrm>
            <a:off x="305685" y="659983"/>
            <a:ext cx="8532019" cy="459000"/>
          </a:xfrm>
        </p:spPr>
        <p:txBody>
          <a:bodyPr/>
          <a:lstStyle>
            <a:lvl1pPr>
              <a:defRPr sz="2550">
                <a:solidFill>
                  <a:schemeClr val="tx2"/>
                </a:solidFill>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10" name="Text Placeholder 9">
            <a:extLst>
              <a:ext uri="{FF2B5EF4-FFF2-40B4-BE49-F238E27FC236}">
                <a16:creationId xmlns:a16="http://schemas.microsoft.com/office/drawing/2014/main" id="{3CEE5583-B839-7C70-7394-EC896A9715AF}"/>
              </a:ext>
            </a:extLst>
          </p:cNvPr>
          <p:cNvSpPr>
            <a:spLocks noGrp="1"/>
          </p:cNvSpPr>
          <p:nvPr>
            <p:ph type="body" sz="quarter" idx="21"/>
          </p:nvPr>
        </p:nvSpPr>
        <p:spPr>
          <a:xfrm>
            <a:off x="296467" y="1707361"/>
            <a:ext cx="2736056" cy="3159919"/>
          </a:xfrm>
        </p:spPr>
        <p:txBody>
          <a:bodyPr/>
          <a:lstStyle>
            <a:lvl1pPr marL="0" indent="0">
              <a:spcAft>
                <a:spcPts val="1350"/>
              </a:spcAft>
              <a:buFont typeface="Arial" panose="020B0604020202020204" pitchFamily="34" charset="0"/>
              <a:buNone/>
              <a:defRPr sz="1275">
                <a:solidFill>
                  <a:schemeClr val="tx2"/>
                </a:solidFill>
              </a:defRPr>
            </a:lvl1pPr>
            <a:lvl2pPr marL="188975" indent="-188975">
              <a:spcAft>
                <a:spcPts val="750"/>
              </a:spcAft>
              <a:buSzPct val="80000"/>
              <a:buFontTx/>
              <a:buBlip>
                <a:blip r:embed="rId2"/>
              </a:buBlip>
              <a:tabLst/>
              <a:defRPr sz="1275">
                <a:solidFill>
                  <a:schemeClr val="tx2"/>
                </a:solidFill>
              </a:defRPr>
            </a:lvl2pPr>
            <a:lvl3pPr marL="188975" indent="-188975">
              <a:spcAft>
                <a:spcPts val="750"/>
              </a:spcAft>
              <a:buSzPct val="80000"/>
              <a:buFontTx/>
              <a:buBlip>
                <a:blip r:embed="rId2"/>
              </a:buBlip>
              <a:tabLst/>
              <a:defRPr sz="1275">
                <a:solidFill>
                  <a:schemeClr val="tx2"/>
                </a:solidFill>
              </a:defRPr>
            </a:lvl3pPr>
            <a:lvl4pPr marL="188975" indent="-188975">
              <a:spcAft>
                <a:spcPts val="750"/>
              </a:spcAft>
              <a:buSzPct val="80000"/>
              <a:buFontTx/>
              <a:buBlip>
                <a:blip r:embed="rId2"/>
              </a:buBlip>
              <a:tabLst/>
              <a:defRPr sz="1275">
                <a:solidFill>
                  <a:schemeClr val="tx2"/>
                </a:solidFill>
              </a:defRPr>
            </a:lvl4pPr>
            <a:lvl5pPr marL="188975" indent="-188975">
              <a:spcAft>
                <a:spcPts val="750"/>
              </a:spcAft>
              <a:buSzPct val="80000"/>
              <a:buFontTx/>
              <a:buBlip>
                <a:blip r:embed="rId2"/>
              </a:buBlip>
              <a:tabLst/>
              <a:defRPr sz="1275">
                <a:solidFill>
                  <a:schemeClr val="tx2"/>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473909CC-D66A-4F23-8900-836778E66FBC}"/>
              </a:ext>
            </a:extLst>
          </p:cNvPr>
          <p:cNvSpPr>
            <a:spLocks noGrp="1"/>
          </p:cNvSpPr>
          <p:nvPr>
            <p:ph type="ftr" sz="quarter" idx="22"/>
          </p:nvPr>
        </p:nvSpPr>
        <p:spPr/>
        <p:txBody>
          <a:bodyPr/>
          <a:lstStyle/>
          <a:p>
            <a:r>
              <a:rPr lang="en-US"/>
              <a:t>Footer</a:t>
            </a:r>
          </a:p>
        </p:txBody>
      </p:sp>
    </p:spTree>
    <p:extLst>
      <p:ext uri="{BB962C8B-B14F-4D97-AF65-F5344CB8AC3E}">
        <p14:creationId xmlns:p14="http://schemas.microsoft.com/office/powerpoint/2010/main" val="3455952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ndfirst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992" y="661453"/>
            <a:ext cx="5652554" cy="4205822"/>
          </a:xfrm>
        </p:spPr>
        <p:txBody>
          <a:bodyPr/>
          <a:lstStyle>
            <a:lvl1pPr>
              <a:lnSpc>
                <a:spcPct val="90000"/>
              </a:lnSpc>
              <a:defRPr sz="2550">
                <a:solidFill>
                  <a:schemeClr val="accent1"/>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3" name="Footer Placeholder 2">
            <a:extLst>
              <a:ext uri="{FF2B5EF4-FFF2-40B4-BE49-F238E27FC236}">
                <a16:creationId xmlns:a16="http://schemas.microsoft.com/office/drawing/2014/main" id="{5BD6BB15-8174-970F-3816-A82E2585BBAD}"/>
              </a:ext>
            </a:extLst>
          </p:cNvPr>
          <p:cNvSpPr>
            <a:spLocks noGrp="1"/>
          </p:cNvSpPr>
          <p:nvPr>
            <p:ph type="ftr" sz="quarter" idx="10"/>
          </p:nvPr>
        </p:nvSpPr>
        <p:spPr/>
        <p:txBody>
          <a:bodyPr/>
          <a:lstStyle>
            <a:lvl1pPr>
              <a:defRPr>
                <a:solidFill>
                  <a:schemeClr val="bg1"/>
                </a:solidFill>
              </a:defRPr>
            </a:lvl1pPr>
          </a:lstStyle>
          <a:p>
            <a:r>
              <a:rPr lang="en-US"/>
              <a:t>Footer</a:t>
            </a:r>
          </a:p>
        </p:txBody>
      </p:sp>
    </p:spTree>
    <p:extLst>
      <p:ext uri="{BB962C8B-B14F-4D97-AF65-F5344CB8AC3E}">
        <p14:creationId xmlns:p14="http://schemas.microsoft.com/office/powerpoint/2010/main" val="541102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ndfirst + tex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994" y="661453"/>
            <a:ext cx="4185047" cy="4205822"/>
          </a:xfrm>
        </p:spPr>
        <p:txBody>
          <a:bodyPr/>
          <a:lstStyle>
            <a:lvl1pPr>
              <a:lnSpc>
                <a:spcPct val="90000"/>
              </a:lnSpc>
              <a:defRPr sz="2550">
                <a:solidFill>
                  <a:schemeClr val="accent1"/>
                </a:solidFill>
              </a:defRPr>
            </a:lvl1pPr>
          </a:lstStyle>
          <a:p>
            <a:r>
              <a:rPr lang="en-GB" dirty="0"/>
              <a:t>Click to edit title style</a:t>
            </a:r>
            <a:endParaRPr lang="en-US" dirty="0"/>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7">
            <a:extLst>
              <a:ext uri="{FF2B5EF4-FFF2-40B4-BE49-F238E27FC236}">
                <a16:creationId xmlns:a16="http://schemas.microsoft.com/office/drawing/2014/main" id="{1F7DA50E-CC4B-77CE-FBF4-B0259CF5C1F1}"/>
              </a:ext>
            </a:extLst>
          </p:cNvPr>
          <p:cNvSpPr>
            <a:spLocks noGrp="1"/>
          </p:cNvSpPr>
          <p:nvPr>
            <p:ph type="body" sz="quarter" idx="14"/>
          </p:nvPr>
        </p:nvSpPr>
        <p:spPr>
          <a:xfrm>
            <a:off x="5409010" y="654848"/>
            <a:ext cx="3429000" cy="4212431"/>
          </a:xfrm>
        </p:spPr>
        <p:txBody>
          <a:bodyPr/>
          <a:lstStyle>
            <a:lvl1pPr marL="0" indent="0">
              <a:spcBef>
                <a:spcPts val="900"/>
              </a:spcBef>
              <a:buFont typeface="Arial" panose="020B0604020202020204" pitchFamily="34" charset="0"/>
              <a:buNone/>
              <a:defRPr sz="1300">
                <a:solidFill>
                  <a:schemeClr val="accent1"/>
                </a:solidFill>
                <a:latin typeface="+mj-lt"/>
              </a:defRPr>
            </a:lvl1pPr>
            <a:lvl2pPr marL="0" indent="0">
              <a:buNone/>
              <a:defRPr>
                <a:solidFill>
                  <a:schemeClr val="bg1"/>
                </a:solidFill>
              </a:defRPr>
            </a:lvl2pPr>
            <a:lvl3pPr marL="285726" indent="-285726">
              <a:buClr>
                <a:schemeClr val="accent1"/>
              </a:buClr>
              <a:buFont typeface="Wingdings 2" panose="05020102010507070707" pitchFamily="18" charset="2"/>
              <a:buChar char="¢"/>
              <a:defRPr>
                <a:solidFill>
                  <a:schemeClr val="bg1"/>
                </a:solidFill>
              </a:defRPr>
            </a:lvl3pPr>
            <a:lvl4pPr marL="447638" indent="-90481">
              <a:buClr>
                <a:schemeClr val="bg1"/>
              </a:buClr>
              <a:buFont typeface="Calibri" panose="020F0502020204030204" pitchFamily="34" charset="0"/>
              <a:buChar char="̶"/>
              <a:defRPr>
                <a:solidFill>
                  <a:schemeClr val="bg1"/>
                </a:solidFill>
              </a:defRPr>
            </a:lvl4pPr>
            <a:lvl5pPr marL="479385" indent="-122228">
              <a:buClr>
                <a:schemeClr val="bg1"/>
              </a:buClr>
              <a:buFont typeface="Calibri" panose="020F050202020403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21A34B5E-C6DE-56F3-CF61-C9DD2EDA6332}"/>
              </a:ext>
            </a:extLst>
          </p:cNvPr>
          <p:cNvSpPr>
            <a:spLocks noGrp="1"/>
          </p:cNvSpPr>
          <p:nvPr>
            <p:ph type="ftr" sz="quarter" idx="15"/>
          </p:nvPr>
        </p:nvSpPr>
        <p:spPr/>
        <p:txBody>
          <a:bodyPr/>
          <a:lstStyle>
            <a:lvl1pPr>
              <a:defRPr>
                <a:solidFill>
                  <a:schemeClr val="bg1"/>
                </a:solidFill>
              </a:defRPr>
            </a:lvl1pPr>
          </a:lstStyle>
          <a:p>
            <a:r>
              <a:rPr lang="en-US"/>
              <a:t>Footer</a:t>
            </a:r>
          </a:p>
        </p:txBody>
      </p:sp>
    </p:spTree>
    <p:extLst>
      <p:ext uri="{BB962C8B-B14F-4D97-AF65-F5344CB8AC3E}">
        <p14:creationId xmlns:p14="http://schemas.microsoft.com/office/powerpoint/2010/main" val="4003422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colum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3966" y="661454"/>
            <a:ext cx="8524082" cy="594000"/>
          </a:xfrm>
        </p:spPr>
        <p:txBody>
          <a:bodyPr/>
          <a:lstStyle>
            <a:lvl1pPr>
              <a:lnSpc>
                <a:spcPct val="90000"/>
              </a:lnSpc>
              <a:defRPr sz="2550">
                <a:solidFill>
                  <a:schemeClr val="accent1"/>
                </a:solidFill>
              </a:defRPr>
            </a:lvl1pPr>
          </a:lstStyle>
          <a:p>
            <a:r>
              <a:rPr lang="en-GB" dirty="0"/>
              <a:t>Click to edit title style</a:t>
            </a:r>
            <a:endParaRPr lang="en-US" dirty="0"/>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5" name="Text Placeholder 7">
            <a:extLst>
              <a:ext uri="{FF2B5EF4-FFF2-40B4-BE49-F238E27FC236}">
                <a16:creationId xmlns:a16="http://schemas.microsoft.com/office/drawing/2014/main" id="{2F371595-BD70-EA8D-E2DD-9A598AD7A9FD}"/>
              </a:ext>
            </a:extLst>
          </p:cNvPr>
          <p:cNvSpPr>
            <a:spLocks noGrp="1"/>
          </p:cNvSpPr>
          <p:nvPr>
            <p:ph type="body" sz="quarter" idx="15" hasCustomPrompt="1"/>
          </p:nvPr>
        </p:nvSpPr>
        <p:spPr>
          <a:xfrm>
            <a:off x="313966" y="3473053"/>
            <a:ext cx="1971000" cy="1394222"/>
          </a:xfrm>
        </p:spPr>
        <p:txBody>
          <a:bodyPr/>
          <a:lstStyle>
            <a:lvl1pPr marL="0" indent="0">
              <a:spcBef>
                <a:spcPts val="0"/>
              </a:spcBef>
              <a:spcAft>
                <a:spcPts val="900"/>
              </a:spcAft>
              <a:buFont typeface="Arial" panose="020B0604020202020204" pitchFamily="34" charset="0"/>
              <a:buNone/>
              <a:defRPr sz="1200">
                <a:solidFill>
                  <a:schemeClr val="accent1"/>
                </a:solidFill>
                <a:latin typeface="+mj-lt"/>
              </a:defRPr>
            </a:lvl1pPr>
            <a:lvl2pPr marL="0" indent="0">
              <a:spcBef>
                <a:spcPts val="0"/>
              </a:spcBef>
              <a:spcAft>
                <a:spcPts val="900"/>
              </a:spcAft>
              <a:buClr>
                <a:schemeClr val="accent1"/>
              </a:buClr>
              <a:buFont typeface="Wingdings 2" panose="05020102010507070707" pitchFamily="18" charset="2"/>
              <a:buNone/>
              <a:defRPr sz="975">
                <a:solidFill>
                  <a:schemeClr val="bg1"/>
                </a:solidFill>
              </a:defRPr>
            </a:lvl2pPr>
            <a:lvl3pPr marL="228581" indent="-228581">
              <a:buClr>
                <a:schemeClr val="accent1"/>
              </a:buClr>
              <a:buFont typeface="Wingdings 2" panose="05020102010507070707" pitchFamily="18" charset="2"/>
              <a:buChar char="¢"/>
              <a:defRPr sz="980">
                <a:solidFill>
                  <a:schemeClr val="bg1"/>
                </a:solidFill>
              </a:defRPr>
            </a:lvl3pPr>
            <a:lvl4pPr marL="396842" indent="-119053">
              <a:buClr>
                <a:schemeClr val="bg1"/>
              </a:buClr>
              <a:buFont typeface="Calibri" panose="020F0502020204030204" pitchFamily="34" charset="0"/>
              <a:buChar char="̶"/>
              <a:defRPr sz="980">
                <a:solidFill>
                  <a:schemeClr val="bg1"/>
                </a:solidFill>
              </a:defRPr>
            </a:lvl4pPr>
            <a:lvl5pPr marL="0" indent="0">
              <a:buNone/>
              <a:defRPr>
                <a:solidFill>
                  <a:schemeClr val="bg1"/>
                </a:solidFill>
              </a:defRPr>
            </a:lvl5pPr>
          </a:lstStyle>
          <a:p>
            <a:pPr lvl="0"/>
            <a:r>
              <a:rPr lang="en-GB"/>
              <a:t>Click to edit text styles</a:t>
            </a:r>
          </a:p>
          <a:p>
            <a:pPr lvl="1"/>
            <a:r>
              <a:rPr lang="en-GB"/>
              <a:t>Second level</a:t>
            </a:r>
          </a:p>
          <a:p>
            <a:pPr lvl="2"/>
            <a:r>
              <a:rPr lang="en-GB"/>
              <a:t>Third level</a:t>
            </a:r>
          </a:p>
          <a:p>
            <a:pPr lvl="3"/>
            <a:r>
              <a:rPr lang="en-GB"/>
              <a:t>Forth level</a:t>
            </a:r>
            <a:endParaRPr lang="en-US"/>
          </a:p>
        </p:txBody>
      </p:sp>
      <p:sp>
        <p:nvSpPr>
          <p:cNvPr id="9" name="Picture Placeholder 10">
            <a:extLst>
              <a:ext uri="{FF2B5EF4-FFF2-40B4-BE49-F238E27FC236}">
                <a16:creationId xmlns:a16="http://schemas.microsoft.com/office/drawing/2014/main" id="{E2C7C18C-E393-00EE-45D7-61AECC37122E}"/>
              </a:ext>
            </a:extLst>
          </p:cNvPr>
          <p:cNvSpPr>
            <a:spLocks noGrp="1"/>
          </p:cNvSpPr>
          <p:nvPr>
            <p:ph type="pic" sz="quarter" idx="10"/>
          </p:nvPr>
        </p:nvSpPr>
        <p:spPr>
          <a:xfrm>
            <a:off x="4682688" y="1296000"/>
            <a:ext cx="1971000" cy="1969691"/>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11" name="Picture Placeholder 10">
            <a:extLst>
              <a:ext uri="{FF2B5EF4-FFF2-40B4-BE49-F238E27FC236}">
                <a16:creationId xmlns:a16="http://schemas.microsoft.com/office/drawing/2014/main" id="{AD8C112D-2910-C4DF-2D13-9F032EC36516}"/>
              </a:ext>
            </a:extLst>
          </p:cNvPr>
          <p:cNvSpPr>
            <a:spLocks noGrp="1"/>
          </p:cNvSpPr>
          <p:nvPr>
            <p:ph type="pic" sz="quarter" idx="17"/>
          </p:nvPr>
        </p:nvSpPr>
        <p:spPr>
          <a:xfrm>
            <a:off x="306000" y="1296000"/>
            <a:ext cx="1971000" cy="1969691"/>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12" name="Picture Placeholder 10">
            <a:extLst>
              <a:ext uri="{FF2B5EF4-FFF2-40B4-BE49-F238E27FC236}">
                <a16:creationId xmlns:a16="http://schemas.microsoft.com/office/drawing/2014/main" id="{91B9BB06-5F5C-9591-808D-CA60611EB990}"/>
              </a:ext>
            </a:extLst>
          </p:cNvPr>
          <p:cNvSpPr>
            <a:spLocks noGrp="1"/>
          </p:cNvSpPr>
          <p:nvPr>
            <p:ph type="pic" sz="quarter" idx="18"/>
          </p:nvPr>
        </p:nvSpPr>
        <p:spPr>
          <a:xfrm>
            <a:off x="2498328" y="1296000"/>
            <a:ext cx="1971000" cy="1969691"/>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13" name="Picture Placeholder 10">
            <a:extLst>
              <a:ext uri="{FF2B5EF4-FFF2-40B4-BE49-F238E27FC236}">
                <a16:creationId xmlns:a16="http://schemas.microsoft.com/office/drawing/2014/main" id="{4309505A-5CA9-481D-CB10-0AFF1FBF7FAF}"/>
              </a:ext>
            </a:extLst>
          </p:cNvPr>
          <p:cNvSpPr>
            <a:spLocks noGrp="1"/>
          </p:cNvSpPr>
          <p:nvPr>
            <p:ph type="pic" sz="quarter" idx="19"/>
          </p:nvPr>
        </p:nvSpPr>
        <p:spPr>
          <a:xfrm>
            <a:off x="6867048" y="1296000"/>
            <a:ext cx="1971000" cy="1969691"/>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3" name="Footer Placeholder 2">
            <a:extLst>
              <a:ext uri="{FF2B5EF4-FFF2-40B4-BE49-F238E27FC236}">
                <a16:creationId xmlns:a16="http://schemas.microsoft.com/office/drawing/2014/main" id="{E6248550-A9F2-E3DD-205E-89AF55EFF1A9}"/>
              </a:ext>
            </a:extLst>
          </p:cNvPr>
          <p:cNvSpPr>
            <a:spLocks noGrp="1"/>
          </p:cNvSpPr>
          <p:nvPr>
            <p:ph type="ftr" sz="quarter" idx="23"/>
          </p:nvPr>
        </p:nvSpPr>
        <p:spPr/>
        <p:txBody>
          <a:bodyPr/>
          <a:lstStyle>
            <a:lvl1pPr>
              <a:defRPr>
                <a:solidFill>
                  <a:schemeClr val="bg1"/>
                </a:solidFill>
              </a:defRPr>
            </a:lvl1pPr>
          </a:lstStyle>
          <a:p>
            <a:r>
              <a:rPr lang="en-US"/>
              <a:t>Footer</a:t>
            </a:r>
          </a:p>
        </p:txBody>
      </p:sp>
      <p:sp>
        <p:nvSpPr>
          <p:cNvPr id="4" name="Text Placeholder 7">
            <a:extLst>
              <a:ext uri="{FF2B5EF4-FFF2-40B4-BE49-F238E27FC236}">
                <a16:creationId xmlns:a16="http://schemas.microsoft.com/office/drawing/2014/main" id="{507DB9C7-BAB4-3374-41F0-3C932F9AB911}"/>
              </a:ext>
            </a:extLst>
          </p:cNvPr>
          <p:cNvSpPr>
            <a:spLocks noGrp="1"/>
          </p:cNvSpPr>
          <p:nvPr>
            <p:ph type="body" sz="quarter" idx="24" hasCustomPrompt="1"/>
          </p:nvPr>
        </p:nvSpPr>
        <p:spPr>
          <a:xfrm>
            <a:off x="2481884" y="3473053"/>
            <a:ext cx="1971000" cy="1394222"/>
          </a:xfrm>
        </p:spPr>
        <p:txBody>
          <a:bodyPr/>
          <a:lstStyle>
            <a:lvl1pPr marL="0" indent="0">
              <a:spcBef>
                <a:spcPts val="0"/>
              </a:spcBef>
              <a:spcAft>
                <a:spcPts val="900"/>
              </a:spcAft>
              <a:buFont typeface="Arial" panose="020B0604020202020204" pitchFamily="34" charset="0"/>
              <a:buNone/>
              <a:defRPr sz="1200">
                <a:solidFill>
                  <a:schemeClr val="accent1"/>
                </a:solidFill>
                <a:latin typeface="+mj-lt"/>
              </a:defRPr>
            </a:lvl1pPr>
            <a:lvl2pPr marL="0" indent="0">
              <a:spcBef>
                <a:spcPts val="0"/>
              </a:spcBef>
              <a:spcAft>
                <a:spcPts val="900"/>
              </a:spcAft>
              <a:buClr>
                <a:schemeClr val="accent1"/>
              </a:buClr>
              <a:buFont typeface="Wingdings 2" panose="05020102010507070707" pitchFamily="18" charset="2"/>
              <a:buNone/>
              <a:defRPr sz="975">
                <a:solidFill>
                  <a:schemeClr val="bg1"/>
                </a:solidFill>
              </a:defRPr>
            </a:lvl2pPr>
            <a:lvl3pPr marL="228581" indent="-228581">
              <a:buClr>
                <a:schemeClr val="accent1"/>
              </a:buClr>
              <a:buFont typeface="Wingdings 2" panose="05020102010507070707" pitchFamily="18" charset="2"/>
              <a:buChar char="¢"/>
              <a:defRPr sz="980">
                <a:solidFill>
                  <a:schemeClr val="bg1"/>
                </a:solidFill>
              </a:defRPr>
            </a:lvl3pPr>
            <a:lvl4pPr marL="396842" indent="-119053">
              <a:buClr>
                <a:schemeClr val="bg1"/>
              </a:buClr>
              <a:buFont typeface="Calibri" panose="020F0502020204030204" pitchFamily="34" charset="0"/>
              <a:buChar char="̶"/>
              <a:defRPr sz="980">
                <a:solidFill>
                  <a:schemeClr val="bg1"/>
                </a:solidFill>
              </a:defRPr>
            </a:lvl4pPr>
            <a:lvl5pPr marL="0" indent="0">
              <a:buNone/>
              <a:defRPr>
                <a:solidFill>
                  <a:schemeClr val="bg1"/>
                </a:solidFill>
              </a:defRPr>
            </a:lvl5pPr>
          </a:lstStyle>
          <a:p>
            <a:pPr lvl="0"/>
            <a:r>
              <a:rPr lang="en-GB"/>
              <a:t>Click to edit text styles</a:t>
            </a:r>
          </a:p>
          <a:p>
            <a:pPr lvl="1"/>
            <a:r>
              <a:rPr lang="en-GB"/>
              <a:t>Second level</a:t>
            </a:r>
          </a:p>
          <a:p>
            <a:pPr lvl="2"/>
            <a:r>
              <a:rPr lang="en-GB"/>
              <a:t>Third level</a:t>
            </a:r>
          </a:p>
          <a:p>
            <a:pPr lvl="3"/>
            <a:r>
              <a:rPr lang="en-GB"/>
              <a:t>Forth level</a:t>
            </a:r>
            <a:endParaRPr lang="en-US"/>
          </a:p>
        </p:txBody>
      </p:sp>
      <p:sp>
        <p:nvSpPr>
          <p:cNvPr id="6" name="Text Placeholder 7">
            <a:extLst>
              <a:ext uri="{FF2B5EF4-FFF2-40B4-BE49-F238E27FC236}">
                <a16:creationId xmlns:a16="http://schemas.microsoft.com/office/drawing/2014/main" id="{9B1A3F0C-B4F3-FE6C-C2A0-936DDF573289}"/>
              </a:ext>
            </a:extLst>
          </p:cNvPr>
          <p:cNvSpPr>
            <a:spLocks noGrp="1"/>
          </p:cNvSpPr>
          <p:nvPr>
            <p:ph type="body" sz="quarter" idx="25" hasCustomPrompt="1"/>
          </p:nvPr>
        </p:nvSpPr>
        <p:spPr>
          <a:xfrm>
            <a:off x="4682688" y="3473053"/>
            <a:ext cx="1971000" cy="1394222"/>
          </a:xfrm>
        </p:spPr>
        <p:txBody>
          <a:bodyPr/>
          <a:lstStyle>
            <a:lvl1pPr marL="0" indent="0">
              <a:spcBef>
                <a:spcPts val="0"/>
              </a:spcBef>
              <a:spcAft>
                <a:spcPts val="900"/>
              </a:spcAft>
              <a:buFont typeface="Arial" panose="020B0604020202020204" pitchFamily="34" charset="0"/>
              <a:buNone/>
              <a:defRPr sz="1200">
                <a:solidFill>
                  <a:schemeClr val="accent1"/>
                </a:solidFill>
                <a:latin typeface="+mj-lt"/>
              </a:defRPr>
            </a:lvl1pPr>
            <a:lvl2pPr marL="0" indent="0">
              <a:spcBef>
                <a:spcPts val="0"/>
              </a:spcBef>
              <a:spcAft>
                <a:spcPts val="900"/>
              </a:spcAft>
              <a:buClr>
                <a:schemeClr val="accent1"/>
              </a:buClr>
              <a:buFont typeface="Wingdings 2" panose="05020102010507070707" pitchFamily="18" charset="2"/>
              <a:buNone/>
              <a:defRPr sz="975">
                <a:solidFill>
                  <a:schemeClr val="bg1"/>
                </a:solidFill>
              </a:defRPr>
            </a:lvl2pPr>
            <a:lvl3pPr marL="228581" indent="-228581">
              <a:buClr>
                <a:schemeClr val="accent1"/>
              </a:buClr>
              <a:buFont typeface="Wingdings 2" panose="05020102010507070707" pitchFamily="18" charset="2"/>
              <a:buChar char="¢"/>
              <a:defRPr sz="980">
                <a:solidFill>
                  <a:schemeClr val="bg1"/>
                </a:solidFill>
              </a:defRPr>
            </a:lvl3pPr>
            <a:lvl4pPr marL="396842" indent="-119053">
              <a:buClr>
                <a:schemeClr val="bg1"/>
              </a:buClr>
              <a:buFont typeface="Calibri" panose="020F0502020204030204" pitchFamily="34" charset="0"/>
              <a:buChar char="̶"/>
              <a:defRPr sz="980">
                <a:solidFill>
                  <a:schemeClr val="bg1"/>
                </a:solidFill>
              </a:defRPr>
            </a:lvl4pPr>
            <a:lvl5pPr marL="0" indent="0">
              <a:buNone/>
              <a:defRPr>
                <a:solidFill>
                  <a:schemeClr val="bg1"/>
                </a:solidFill>
              </a:defRPr>
            </a:lvl5pPr>
          </a:lstStyle>
          <a:p>
            <a:pPr lvl="0"/>
            <a:r>
              <a:rPr lang="en-GB"/>
              <a:t>Click to edit text styles</a:t>
            </a:r>
          </a:p>
          <a:p>
            <a:pPr lvl="1"/>
            <a:r>
              <a:rPr lang="en-GB"/>
              <a:t>Second level</a:t>
            </a:r>
          </a:p>
          <a:p>
            <a:pPr lvl="2"/>
            <a:r>
              <a:rPr lang="en-GB"/>
              <a:t>Third level</a:t>
            </a:r>
          </a:p>
          <a:p>
            <a:pPr lvl="3"/>
            <a:r>
              <a:rPr lang="en-GB"/>
              <a:t>Forth level</a:t>
            </a:r>
            <a:endParaRPr lang="en-US"/>
          </a:p>
        </p:txBody>
      </p:sp>
      <p:sp>
        <p:nvSpPr>
          <p:cNvPr id="8" name="Text Placeholder 7">
            <a:extLst>
              <a:ext uri="{FF2B5EF4-FFF2-40B4-BE49-F238E27FC236}">
                <a16:creationId xmlns:a16="http://schemas.microsoft.com/office/drawing/2014/main" id="{F3A603F9-2056-F00D-E660-786BE65ED134}"/>
              </a:ext>
            </a:extLst>
          </p:cNvPr>
          <p:cNvSpPr>
            <a:spLocks noGrp="1"/>
          </p:cNvSpPr>
          <p:nvPr>
            <p:ph type="body" sz="quarter" idx="26" hasCustomPrompt="1"/>
          </p:nvPr>
        </p:nvSpPr>
        <p:spPr>
          <a:xfrm>
            <a:off x="6860630" y="3473053"/>
            <a:ext cx="1971000" cy="1394222"/>
          </a:xfrm>
        </p:spPr>
        <p:txBody>
          <a:bodyPr/>
          <a:lstStyle>
            <a:lvl1pPr marL="0" indent="0">
              <a:spcBef>
                <a:spcPts val="0"/>
              </a:spcBef>
              <a:spcAft>
                <a:spcPts val="900"/>
              </a:spcAft>
              <a:buFont typeface="Arial" panose="020B0604020202020204" pitchFamily="34" charset="0"/>
              <a:buNone/>
              <a:defRPr sz="1200">
                <a:solidFill>
                  <a:schemeClr val="accent1"/>
                </a:solidFill>
                <a:latin typeface="+mj-lt"/>
              </a:defRPr>
            </a:lvl1pPr>
            <a:lvl2pPr marL="0" indent="0">
              <a:spcBef>
                <a:spcPts val="0"/>
              </a:spcBef>
              <a:spcAft>
                <a:spcPts val="900"/>
              </a:spcAft>
              <a:buClr>
                <a:schemeClr val="accent1"/>
              </a:buClr>
              <a:buFont typeface="Wingdings 2" panose="05020102010507070707" pitchFamily="18" charset="2"/>
              <a:buNone/>
              <a:defRPr sz="975">
                <a:solidFill>
                  <a:schemeClr val="bg1"/>
                </a:solidFill>
              </a:defRPr>
            </a:lvl2pPr>
            <a:lvl3pPr marL="228581" indent="-228581">
              <a:buClr>
                <a:schemeClr val="accent1"/>
              </a:buClr>
              <a:buFont typeface="Wingdings 2" panose="05020102010507070707" pitchFamily="18" charset="2"/>
              <a:buChar char="¢"/>
              <a:defRPr sz="980">
                <a:solidFill>
                  <a:schemeClr val="bg1"/>
                </a:solidFill>
              </a:defRPr>
            </a:lvl3pPr>
            <a:lvl4pPr marL="396842" indent="-119053">
              <a:buClr>
                <a:schemeClr val="bg1"/>
              </a:buClr>
              <a:buFont typeface="Calibri" panose="020F0502020204030204" pitchFamily="34" charset="0"/>
              <a:buChar char="̶"/>
              <a:defRPr sz="980">
                <a:solidFill>
                  <a:schemeClr val="bg1"/>
                </a:solidFill>
              </a:defRPr>
            </a:lvl4pPr>
            <a:lvl5pPr marL="0" indent="0">
              <a:buNone/>
              <a:defRPr>
                <a:solidFill>
                  <a:schemeClr val="bg1"/>
                </a:solidFill>
              </a:defRPr>
            </a:lvl5pPr>
          </a:lstStyle>
          <a:p>
            <a:pPr lvl="0"/>
            <a:r>
              <a:rPr lang="en-GB"/>
              <a:t>Click to edit text styles</a:t>
            </a:r>
          </a:p>
          <a:p>
            <a:pPr lvl="1"/>
            <a:r>
              <a:rPr lang="en-GB"/>
              <a:t>Second level</a:t>
            </a:r>
          </a:p>
          <a:p>
            <a:pPr lvl="2"/>
            <a:r>
              <a:rPr lang="en-GB"/>
              <a:t>Third level</a:t>
            </a:r>
          </a:p>
          <a:p>
            <a:pPr lvl="3"/>
            <a:r>
              <a:rPr lang="en-GB"/>
              <a:t>Forth level</a:t>
            </a:r>
            <a:endParaRPr lang="en-US"/>
          </a:p>
        </p:txBody>
      </p:sp>
    </p:spTree>
    <p:extLst>
      <p:ext uri="{BB962C8B-B14F-4D97-AF65-F5344CB8AC3E}">
        <p14:creationId xmlns:p14="http://schemas.microsoft.com/office/powerpoint/2010/main" val="1394274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Quote small">
    <p:spTree>
      <p:nvGrpSpPr>
        <p:cNvPr id="1" name=""/>
        <p:cNvGrpSpPr/>
        <p:nvPr/>
      </p:nvGrpSpPr>
      <p:grpSpPr>
        <a:xfrm>
          <a:off x="0" y="0"/>
          <a:ext cx="0" cy="0"/>
          <a:chOff x="0" y="0"/>
          <a:chExt cx="0" cy="0"/>
        </a:xfrm>
      </p:grpSpPr>
      <p:pic>
        <p:nvPicPr>
          <p:cNvPr id="9" name="Picture 8" descr="A green and white gradient&#10;&#10;Description automatically generated with medium confidence">
            <a:extLst>
              <a:ext uri="{FF2B5EF4-FFF2-40B4-BE49-F238E27FC236}">
                <a16:creationId xmlns:a16="http://schemas.microsoft.com/office/drawing/2014/main" id="{3846889A-924C-42F5-163C-7F7270BA2A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Graphic 3">
            <a:extLst>
              <a:ext uri="{FF2B5EF4-FFF2-40B4-BE49-F238E27FC236}">
                <a16:creationId xmlns:a16="http://schemas.microsoft.com/office/drawing/2014/main" id="{338DF4CA-A648-1958-0073-DBE516867BA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18214" y="2623280"/>
            <a:ext cx="243000" cy="243000"/>
          </a:xfrm>
          <a:prstGeom prst="rect">
            <a:avLst/>
          </a:prstGeom>
        </p:spPr>
      </p:pic>
      <p:sp>
        <p:nvSpPr>
          <p:cNvPr id="2" name="Title 1"/>
          <p:cNvSpPr>
            <a:spLocks noGrp="1"/>
          </p:cNvSpPr>
          <p:nvPr>
            <p:ph type="title" hasCustomPrompt="1"/>
          </p:nvPr>
        </p:nvSpPr>
        <p:spPr>
          <a:xfrm>
            <a:off x="4680349" y="2571749"/>
            <a:ext cx="4185428" cy="2295526"/>
          </a:xfrm>
        </p:spPr>
        <p:txBody>
          <a:bodyPr/>
          <a:lstStyle>
            <a:lvl1pPr>
              <a:lnSpc>
                <a:spcPct val="95000"/>
              </a:lnSpc>
              <a:defRPr sz="2700">
                <a:solidFill>
                  <a:schemeClr val="tx2"/>
                </a:solidFill>
              </a:defRPr>
            </a:lvl1pPr>
          </a:lstStyle>
          <a:p>
            <a:r>
              <a:rPr lang="en-GB"/>
              <a:t>Quote small</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3" name="Footer Placeholder 2">
            <a:extLst>
              <a:ext uri="{FF2B5EF4-FFF2-40B4-BE49-F238E27FC236}">
                <a16:creationId xmlns:a16="http://schemas.microsoft.com/office/drawing/2014/main" id="{1220E5D3-4E5C-910D-FC4F-9679DC7BADB2}"/>
              </a:ext>
            </a:extLst>
          </p:cNvPr>
          <p:cNvSpPr>
            <a:spLocks noGrp="1"/>
          </p:cNvSpPr>
          <p:nvPr>
            <p:ph type="ftr" sz="quarter" idx="10"/>
          </p:nvPr>
        </p:nvSpPr>
        <p:spPr/>
        <p:txBody>
          <a:bodyPr/>
          <a:lstStyle/>
          <a:p>
            <a:r>
              <a:rPr lang="en-US"/>
              <a:t>Footer</a:t>
            </a:r>
          </a:p>
        </p:txBody>
      </p:sp>
    </p:spTree>
    <p:extLst>
      <p:ext uri="{BB962C8B-B14F-4D97-AF65-F5344CB8AC3E}">
        <p14:creationId xmlns:p14="http://schemas.microsoft.com/office/powerpoint/2010/main" val="229972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Back Cover">
    <p:spTree>
      <p:nvGrpSpPr>
        <p:cNvPr id="1" name=""/>
        <p:cNvGrpSpPr/>
        <p:nvPr/>
      </p:nvGrpSpPr>
      <p:grpSpPr>
        <a:xfrm>
          <a:off x="0" y="0"/>
          <a:ext cx="0" cy="0"/>
          <a:chOff x="0" y="0"/>
          <a:chExt cx="0" cy="0"/>
        </a:xfrm>
      </p:grpSpPr>
      <p:pic>
        <p:nvPicPr>
          <p:cNvPr id="7" name="Picture 6" descr="A colorful cube with black background&#10;&#10;Description automatically generated with medium confidence">
            <a:extLst>
              <a:ext uri="{FF2B5EF4-FFF2-40B4-BE49-F238E27FC236}">
                <a16:creationId xmlns:a16="http://schemas.microsoft.com/office/drawing/2014/main" id="{035C0D1C-BD1B-E9A5-7791-074599F05D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0" name="Graphic 9">
            <a:extLst>
              <a:ext uri="{FF2B5EF4-FFF2-40B4-BE49-F238E27FC236}">
                <a16:creationId xmlns:a16="http://schemas.microsoft.com/office/drawing/2014/main" id="{E54E4766-C526-ACF1-89E9-65B5A1C2760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5990" y="303182"/>
            <a:ext cx="648000" cy="648000"/>
          </a:xfrm>
          <a:prstGeom prst="rect">
            <a:avLst/>
          </a:prstGeom>
        </p:spPr>
      </p:pic>
      <p:sp>
        <p:nvSpPr>
          <p:cNvPr id="2" name="Title 1"/>
          <p:cNvSpPr>
            <a:spLocks noGrp="1"/>
          </p:cNvSpPr>
          <p:nvPr>
            <p:ph type="ctrTitle" hasCustomPrompt="1"/>
          </p:nvPr>
        </p:nvSpPr>
        <p:spPr>
          <a:xfrm>
            <a:off x="305992" y="3293439"/>
            <a:ext cx="8532020" cy="318977"/>
          </a:xfrm>
        </p:spPr>
        <p:txBody>
          <a:bodyPr anchor="t"/>
          <a:lstStyle>
            <a:lvl1pPr algn="l">
              <a:defRPr sz="1500">
                <a:solidFill>
                  <a:schemeClr val="tx2"/>
                </a:solidFill>
                <a:latin typeface="Arial" panose="020B0604020202020204" pitchFamily="34" charset="0"/>
              </a:defRPr>
            </a:lvl1pPr>
          </a:lstStyle>
          <a:p>
            <a:r>
              <a:rPr lang="en-GB" dirty="0">
                <a:solidFill>
                  <a:srgbClr val="243508"/>
                </a:solidFill>
                <a:effectLst/>
                <a:latin typeface="Helvetica" pitchFamily="2" charset="0"/>
              </a:rPr>
              <a:t>hoganlovells.com</a:t>
            </a:r>
          </a:p>
        </p:txBody>
      </p:sp>
      <p:sp>
        <p:nvSpPr>
          <p:cNvPr id="3" name="Subtitle 2"/>
          <p:cNvSpPr>
            <a:spLocks noGrp="1"/>
          </p:cNvSpPr>
          <p:nvPr>
            <p:ph type="subTitle" idx="1" hasCustomPrompt="1"/>
          </p:nvPr>
        </p:nvSpPr>
        <p:spPr>
          <a:xfrm>
            <a:off x="305992" y="3612416"/>
            <a:ext cx="2726532" cy="1254863"/>
          </a:xfrm>
        </p:spPr>
        <p:txBody>
          <a:bodyPr anchor="b"/>
          <a:lstStyle>
            <a:lvl1pPr marL="0" marR="0" indent="0" algn="l" defTabSz="685710" rtl="0" eaLnBrk="1" fontAlgn="auto" latinLnBrk="0" hangingPunct="1">
              <a:lnSpc>
                <a:spcPct val="100000"/>
              </a:lnSpc>
              <a:spcBef>
                <a:spcPts val="0"/>
              </a:spcBef>
              <a:spcAft>
                <a:spcPts val="638"/>
              </a:spcAft>
              <a:buClr>
                <a:schemeClr val="accent1"/>
              </a:buClr>
              <a:buSzPct val="100000"/>
              <a:buFontTx/>
              <a:buNone/>
              <a:tabLst/>
              <a:defRPr sz="488">
                <a:solidFill>
                  <a:schemeClr val="tx2"/>
                </a:solidFill>
              </a:defRPr>
            </a:lvl1pPr>
            <a:lvl2pPr marL="342856" indent="0" algn="ctr">
              <a:buNone/>
              <a:defRPr sz="1500"/>
            </a:lvl2pPr>
            <a:lvl3pPr marL="685710" indent="0" algn="ctr">
              <a:buNone/>
              <a:defRPr sz="1350"/>
            </a:lvl3pPr>
            <a:lvl4pPr marL="1028564" indent="0" algn="ctr">
              <a:buNone/>
              <a:defRPr sz="1200"/>
            </a:lvl4pPr>
            <a:lvl5pPr marL="1371418" indent="0" algn="ctr">
              <a:buNone/>
              <a:defRPr sz="1200"/>
            </a:lvl5pPr>
            <a:lvl6pPr marL="1714274" indent="0" algn="ctr">
              <a:buNone/>
              <a:defRPr sz="1200"/>
            </a:lvl6pPr>
            <a:lvl7pPr marL="2057127" indent="0" algn="ctr">
              <a:buNone/>
              <a:defRPr sz="1200"/>
            </a:lvl7pPr>
            <a:lvl8pPr marL="2399982" indent="0" algn="ctr">
              <a:buNone/>
              <a:defRPr sz="1200"/>
            </a:lvl8pPr>
            <a:lvl9pPr marL="2742837" indent="0" algn="ctr">
              <a:buNone/>
              <a:defRPr sz="1200"/>
            </a:lvl9pPr>
          </a:lstStyle>
          <a:p>
            <a:r>
              <a:rPr lang="en-GB"/>
              <a:t>“Hogan Lovells” or the “firm” is an international legal practice that includes Hogan Lovells International LLP, Hogan Lovells US LLP and their affiliated businesses.</a:t>
            </a:r>
          </a:p>
          <a:p>
            <a:r>
              <a:rPr lang="en-GB"/>
              <a:t>The word “partner” is used to describe a partner or member of Hogan Lovells International LLP, Hogan Lovells US LLP or any of their affiliated entities or any employee or consultant with equivalent standing.  Certain individuals, who are designated as partners, but who are not members of Hogan Lovells International LLP, do not hold qualifications equivalent to members.</a:t>
            </a:r>
          </a:p>
          <a:p>
            <a:r>
              <a:rPr lang="en-GB"/>
              <a:t>For more information about Hogan Lovells, the partners and their qualifications, </a:t>
            </a:r>
            <a:br>
              <a:rPr lang="en-GB"/>
            </a:br>
            <a:r>
              <a:rPr lang="en-GB"/>
              <a:t>see </a:t>
            </a:r>
            <a:r>
              <a:rPr lang="en-GB" err="1"/>
              <a:t>www.hoganlovells.com</a:t>
            </a:r>
            <a:r>
              <a:rPr lang="en-GB"/>
              <a:t>.</a:t>
            </a:r>
          </a:p>
          <a:p>
            <a:r>
              <a:rPr lang="en-GB"/>
              <a:t>Where case studies are included, results achieved do not guarantee similar outcomes for other clients. Attorney advertising. Images of people may feature current or former lawyers and employees at Hogan Lovells or models not connected with the firm.</a:t>
            </a:r>
          </a:p>
          <a:p>
            <a:r>
              <a:rPr lang="en-GB"/>
              <a:t>© Hogan Lovells  2024. All rights reserved.</a:t>
            </a:r>
          </a:p>
        </p:txBody>
      </p:sp>
    </p:spTree>
    <p:extLst>
      <p:ext uri="{BB962C8B-B14F-4D97-AF65-F5344CB8AC3E}">
        <p14:creationId xmlns:p14="http://schemas.microsoft.com/office/powerpoint/2010/main" val="3616394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x">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DD984C4-3BD1-F3A1-7AD2-BC521644EE75}"/>
              </a:ext>
            </a:extLst>
          </p:cNvPr>
          <p:cNvSpPr>
            <a:spLocks noGrp="1"/>
          </p:cNvSpPr>
          <p:nvPr>
            <p:ph type="pic" sz="quarter" idx="10"/>
          </p:nvPr>
        </p:nvSpPr>
        <p:spPr>
          <a:xfrm>
            <a:off x="1" y="-10081"/>
            <a:ext cx="8779727" cy="5153585"/>
          </a:xfrm>
          <a:custGeom>
            <a:avLst/>
            <a:gdLst>
              <a:gd name="connsiteX0" fmla="*/ 0 w 7853082"/>
              <a:gd name="connsiteY0" fmla="*/ 0 h 6871447"/>
              <a:gd name="connsiteX1" fmla="*/ 6831106 w 7853082"/>
              <a:gd name="connsiteY1" fmla="*/ 0 h 6871447"/>
              <a:gd name="connsiteX2" fmla="*/ 7853082 w 7853082"/>
              <a:gd name="connsiteY2" fmla="*/ 1815353 h 6871447"/>
              <a:gd name="connsiteX3" fmla="*/ 6602506 w 7853082"/>
              <a:gd name="connsiteY3" fmla="*/ 6871447 h 6871447"/>
              <a:gd name="connsiteX4" fmla="*/ 0 w 7853082"/>
              <a:gd name="connsiteY4" fmla="*/ 6871447 h 687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3082" h="6871447">
                <a:moveTo>
                  <a:pt x="0" y="0"/>
                </a:moveTo>
                <a:lnTo>
                  <a:pt x="6831106" y="0"/>
                </a:lnTo>
                <a:lnTo>
                  <a:pt x="7853082" y="1815353"/>
                </a:lnTo>
                <a:lnTo>
                  <a:pt x="6602506" y="6871447"/>
                </a:lnTo>
                <a:lnTo>
                  <a:pt x="0" y="6871447"/>
                </a:lnTo>
                <a:close/>
              </a:path>
            </a:pathLst>
          </a:custGeom>
          <a:solidFill>
            <a:srgbClr val="919B83"/>
          </a:solidFill>
          <a:ln>
            <a:noFill/>
          </a:ln>
        </p:spPr>
        <p:txBody>
          <a:bodyPr wrap="square" anchor="ctr">
            <a:noAutofit/>
          </a:bodyPr>
          <a:lstStyle>
            <a:lvl1pPr marL="0" indent="0" algn="ctr">
              <a:buNone/>
              <a:defRPr>
                <a:solidFill>
                  <a:schemeClr val="bg1"/>
                </a:solidFill>
              </a:defRPr>
            </a:lvl1pPr>
          </a:lstStyle>
          <a:p>
            <a:r>
              <a:rPr lang="en-US"/>
              <a:t>Click icon to add picture</a:t>
            </a:r>
          </a:p>
        </p:txBody>
      </p:sp>
      <p:pic>
        <p:nvPicPr>
          <p:cNvPr id="10" name="Graphic 9">
            <a:extLst>
              <a:ext uri="{FF2B5EF4-FFF2-40B4-BE49-F238E27FC236}">
                <a16:creationId xmlns:a16="http://schemas.microsoft.com/office/drawing/2014/main" id="{E54E4766-C526-ACF1-89E9-65B5A1C2760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5990" y="303182"/>
            <a:ext cx="648000" cy="648000"/>
          </a:xfrm>
          <a:prstGeom prst="rect">
            <a:avLst/>
          </a:prstGeom>
        </p:spPr>
      </p:pic>
      <p:sp>
        <p:nvSpPr>
          <p:cNvPr id="2" name="Title 1"/>
          <p:cNvSpPr>
            <a:spLocks noGrp="1"/>
          </p:cNvSpPr>
          <p:nvPr>
            <p:ph type="ctrTitle" hasCustomPrompt="1"/>
          </p:nvPr>
        </p:nvSpPr>
        <p:spPr>
          <a:xfrm>
            <a:off x="305992" y="3040217"/>
            <a:ext cx="7211682" cy="1215000"/>
          </a:xfrm>
        </p:spPr>
        <p:txBody>
          <a:bodyPr anchor="t"/>
          <a:lstStyle>
            <a:lvl1pPr algn="l">
              <a:defRPr sz="4300">
                <a:solidFill>
                  <a:schemeClr val="bg1"/>
                </a:solidFill>
              </a:defRPr>
            </a:lvl1pPr>
          </a:lstStyle>
          <a:p>
            <a:r>
              <a:rPr lang="en-GB" sz="4300"/>
              <a:t>Presentation</a:t>
            </a:r>
            <a:br>
              <a:rPr lang="en-GB" sz="4300"/>
            </a:br>
            <a:r>
              <a:rPr lang="en-GB" sz="4300"/>
              <a:t>title here</a:t>
            </a:r>
          </a:p>
        </p:txBody>
      </p:sp>
      <p:sp>
        <p:nvSpPr>
          <p:cNvPr id="3" name="Subtitle 2"/>
          <p:cNvSpPr>
            <a:spLocks noGrp="1"/>
          </p:cNvSpPr>
          <p:nvPr>
            <p:ph type="subTitle" idx="1" hasCustomPrompt="1"/>
          </p:nvPr>
        </p:nvSpPr>
        <p:spPr>
          <a:xfrm>
            <a:off x="305994" y="4255217"/>
            <a:ext cx="7211681" cy="675000"/>
          </a:xfrm>
        </p:spPr>
        <p:txBody>
          <a:bodyPr anchor="b"/>
          <a:lstStyle>
            <a:lvl1pPr marL="0" indent="0" algn="l">
              <a:buNone/>
              <a:defRPr sz="1425">
                <a:solidFill>
                  <a:schemeClr val="bg1"/>
                </a:solidFill>
              </a:defRPr>
            </a:lvl1pPr>
            <a:lvl2pPr marL="342856" indent="0" algn="ctr">
              <a:buNone/>
              <a:defRPr sz="1500"/>
            </a:lvl2pPr>
            <a:lvl3pPr marL="685710" indent="0" algn="ctr">
              <a:buNone/>
              <a:defRPr sz="1350"/>
            </a:lvl3pPr>
            <a:lvl4pPr marL="1028564" indent="0" algn="ctr">
              <a:buNone/>
              <a:defRPr sz="1200"/>
            </a:lvl4pPr>
            <a:lvl5pPr marL="1371418" indent="0" algn="ctr">
              <a:buNone/>
              <a:defRPr sz="1200"/>
            </a:lvl5pPr>
            <a:lvl6pPr marL="1714274" indent="0" algn="ctr">
              <a:buNone/>
              <a:defRPr sz="1200"/>
            </a:lvl6pPr>
            <a:lvl7pPr marL="2057127" indent="0" algn="ctr">
              <a:buNone/>
              <a:defRPr sz="1200"/>
            </a:lvl7pPr>
            <a:lvl8pPr marL="2399982" indent="0" algn="ctr">
              <a:buNone/>
              <a:defRPr sz="1200"/>
            </a:lvl8pPr>
            <a:lvl9pPr marL="2742837" indent="0" algn="ctr">
              <a:buNone/>
              <a:defRPr sz="1200"/>
            </a:lvl9pPr>
          </a:lstStyle>
          <a:p>
            <a:r>
              <a:rPr lang="en-US"/>
              <a:t>Subtitle here</a:t>
            </a:r>
          </a:p>
        </p:txBody>
      </p:sp>
      <p:pic>
        <p:nvPicPr>
          <p:cNvPr id="8" name="Picture 7" descr="A black and green background&#10;&#10;Description automatically generated">
            <a:extLst>
              <a:ext uri="{FF2B5EF4-FFF2-40B4-BE49-F238E27FC236}">
                <a16:creationId xmlns:a16="http://schemas.microsoft.com/office/drawing/2014/main" id="{1B9DCC87-98CF-9980-B32F-31DF094655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7079194" y="0"/>
            <a:ext cx="2064806" cy="5143500"/>
          </a:xfrm>
          <a:prstGeom prst="rect">
            <a:avLst/>
          </a:prstGeom>
        </p:spPr>
      </p:pic>
      <p:pic>
        <p:nvPicPr>
          <p:cNvPr id="4" name="Graphic 3">
            <a:extLst>
              <a:ext uri="{FF2B5EF4-FFF2-40B4-BE49-F238E27FC236}">
                <a16:creationId xmlns:a16="http://schemas.microsoft.com/office/drawing/2014/main" id="{DEA81F64-E492-24D1-9800-558FDEB2AB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5990" y="303182"/>
            <a:ext cx="648000" cy="648000"/>
          </a:xfrm>
          <a:prstGeom prst="rect">
            <a:avLst/>
          </a:prstGeom>
        </p:spPr>
      </p:pic>
    </p:spTree>
    <p:extLst>
      <p:ext uri="{BB962C8B-B14F-4D97-AF65-F5344CB8AC3E}">
        <p14:creationId xmlns:p14="http://schemas.microsoft.com/office/powerpoint/2010/main" val="4024329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12"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900000"/>
            <a:ext cx="8568000" cy="39378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Title"/>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707551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0_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9EC4-48B2-FA74-592B-E3A71EAC3DDE}"/>
              </a:ext>
            </a:extLst>
          </p:cNvPr>
          <p:cNvSpPr>
            <a:spLocks noGrp="1"/>
          </p:cNvSpPr>
          <p:nvPr>
            <p:ph type="title" hasCustomPrompt="1"/>
          </p:nvPr>
        </p:nvSpPr>
        <p:spPr/>
        <p:txBody>
          <a:bodyPr/>
          <a:lstStyle>
            <a:lvl1pPr>
              <a:defRPr sz="2550"/>
            </a:lvl1pPr>
          </a:lstStyle>
          <a:p>
            <a:r>
              <a:rPr lang="en-US" dirty="0"/>
              <a:t>2 Charts</a:t>
            </a:r>
          </a:p>
        </p:txBody>
      </p:sp>
      <p:sp>
        <p:nvSpPr>
          <p:cNvPr id="3" name="Slide Number Placeholder 2">
            <a:extLst>
              <a:ext uri="{FF2B5EF4-FFF2-40B4-BE49-F238E27FC236}">
                <a16:creationId xmlns:a16="http://schemas.microsoft.com/office/drawing/2014/main" id="{8AE62650-956A-8CCC-1249-8A4D076680A0}"/>
              </a:ext>
            </a:extLst>
          </p:cNvPr>
          <p:cNvSpPr>
            <a:spLocks noGrp="1"/>
          </p:cNvSpPr>
          <p:nvPr>
            <p:ph type="sldNum" sz="quarter" idx="10"/>
          </p:nvPr>
        </p:nvSpPr>
        <p:spPr/>
        <p:txBody>
          <a:bodyPr/>
          <a:lstStyle/>
          <a:p>
            <a:fld id="{48F63A3B-78C7-47BE-AE5E-E10140E04643}" type="slidenum">
              <a:rPr lang="en-US" smtClean="0"/>
              <a:pPr/>
              <a:t>‹#›</a:t>
            </a:fld>
            <a:endParaRPr lang="en-US"/>
          </a:p>
        </p:txBody>
      </p:sp>
      <p:sp>
        <p:nvSpPr>
          <p:cNvPr id="4" name="Footer Placeholder 3">
            <a:extLst>
              <a:ext uri="{FF2B5EF4-FFF2-40B4-BE49-F238E27FC236}">
                <a16:creationId xmlns:a16="http://schemas.microsoft.com/office/drawing/2014/main" id="{A88E0AAB-639C-ADED-F2EF-9432CFF533BF}"/>
              </a:ext>
            </a:extLst>
          </p:cNvPr>
          <p:cNvSpPr>
            <a:spLocks noGrp="1"/>
          </p:cNvSpPr>
          <p:nvPr>
            <p:ph type="ftr" sz="quarter" idx="11"/>
          </p:nvPr>
        </p:nvSpPr>
        <p:spPr/>
        <p:txBody>
          <a:bodyPr/>
          <a:lstStyle/>
          <a:p>
            <a:r>
              <a:rPr lang="en-US"/>
              <a:t>Footer</a:t>
            </a:r>
          </a:p>
        </p:txBody>
      </p:sp>
      <p:sp>
        <p:nvSpPr>
          <p:cNvPr id="6" name="Chart Placeholder 5">
            <a:extLst>
              <a:ext uri="{FF2B5EF4-FFF2-40B4-BE49-F238E27FC236}">
                <a16:creationId xmlns:a16="http://schemas.microsoft.com/office/drawing/2014/main" id="{DDA97E2D-D771-9AA4-F453-20E39DF1A974}"/>
              </a:ext>
            </a:extLst>
          </p:cNvPr>
          <p:cNvSpPr>
            <a:spLocks noGrp="1"/>
          </p:cNvSpPr>
          <p:nvPr>
            <p:ph type="chart" sz="quarter" idx="12"/>
          </p:nvPr>
        </p:nvSpPr>
        <p:spPr>
          <a:xfrm>
            <a:off x="306387" y="1749972"/>
            <a:ext cx="4143263" cy="3133178"/>
          </a:xfrm>
        </p:spPr>
        <p:txBody>
          <a:bodyPr anchor="ctr"/>
          <a:lstStyle>
            <a:lvl1pPr marL="0" indent="0" algn="ctr">
              <a:buNone/>
              <a:defRPr/>
            </a:lvl1pPr>
          </a:lstStyle>
          <a:p>
            <a:endParaRPr lang="en-US" dirty="0"/>
          </a:p>
        </p:txBody>
      </p:sp>
      <p:sp>
        <p:nvSpPr>
          <p:cNvPr id="8" name="Chart Placeholder 5">
            <a:extLst>
              <a:ext uri="{FF2B5EF4-FFF2-40B4-BE49-F238E27FC236}">
                <a16:creationId xmlns:a16="http://schemas.microsoft.com/office/drawing/2014/main" id="{FA0318BB-6897-8C2E-5F13-7733FC393BE7}"/>
              </a:ext>
            </a:extLst>
          </p:cNvPr>
          <p:cNvSpPr>
            <a:spLocks noGrp="1"/>
          </p:cNvSpPr>
          <p:nvPr>
            <p:ph type="chart" sz="quarter" idx="13"/>
          </p:nvPr>
        </p:nvSpPr>
        <p:spPr>
          <a:xfrm>
            <a:off x="4687913" y="1749972"/>
            <a:ext cx="4143263" cy="3133178"/>
          </a:xfrm>
        </p:spPr>
        <p:txBody>
          <a:bodyPr anchor="ctr"/>
          <a:lstStyle>
            <a:lvl1pPr marL="0" indent="0" algn="ctr">
              <a:buNone/>
              <a:defRPr/>
            </a:lvl1pPr>
          </a:lstStyle>
          <a:p>
            <a:endParaRPr lang="en-US" dirty="0"/>
          </a:p>
        </p:txBody>
      </p:sp>
      <p:sp>
        <p:nvSpPr>
          <p:cNvPr id="13" name="Text Placeholder 12">
            <a:extLst>
              <a:ext uri="{FF2B5EF4-FFF2-40B4-BE49-F238E27FC236}">
                <a16:creationId xmlns:a16="http://schemas.microsoft.com/office/drawing/2014/main" id="{32A25888-5991-4FD9-8B3A-3859C9304B02}"/>
              </a:ext>
            </a:extLst>
          </p:cNvPr>
          <p:cNvSpPr>
            <a:spLocks noGrp="1"/>
          </p:cNvSpPr>
          <p:nvPr>
            <p:ph type="body" sz="quarter" idx="14"/>
          </p:nvPr>
        </p:nvSpPr>
        <p:spPr>
          <a:xfrm>
            <a:off x="305994" y="1411615"/>
            <a:ext cx="4140200" cy="338357"/>
          </a:xfrm>
          <a:solidFill>
            <a:schemeClr val="bg1"/>
          </a:solidFill>
          <a:ln>
            <a:solidFill>
              <a:schemeClr val="bg1"/>
            </a:solidFill>
          </a:ln>
          <a:effectLst>
            <a:outerShdw dist="12700" dir="16200000" algn="bl" rotWithShape="0">
              <a:prstClr val="black"/>
            </a:outerShdw>
          </a:effectLst>
        </p:spPr>
        <p:txBody>
          <a:bodyPr/>
          <a:lstStyle>
            <a:lvl1pPr marL="0" indent="0">
              <a:spcAft>
                <a:spcPts val="0"/>
              </a:spcAft>
              <a:buFontTx/>
              <a:buNone/>
              <a:defRPr sz="1000" b="1">
                <a:latin typeface="+mj-lt"/>
              </a:defRPr>
            </a:lvl1pPr>
            <a:lvl2pPr marL="0" indent="0">
              <a:buFontTx/>
              <a:buNone/>
              <a:defRPr sz="1000">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p:txBody>
      </p:sp>
      <p:sp>
        <p:nvSpPr>
          <p:cNvPr id="14" name="Text Placeholder 12">
            <a:extLst>
              <a:ext uri="{FF2B5EF4-FFF2-40B4-BE49-F238E27FC236}">
                <a16:creationId xmlns:a16="http://schemas.microsoft.com/office/drawing/2014/main" id="{7E6A80D8-DC8D-1059-CF96-3E8E1558BD7C}"/>
              </a:ext>
            </a:extLst>
          </p:cNvPr>
          <p:cNvSpPr>
            <a:spLocks noGrp="1"/>
          </p:cNvSpPr>
          <p:nvPr>
            <p:ph type="body" sz="quarter" idx="15"/>
          </p:nvPr>
        </p:nvSpPr>
        <p:spPr>
          <a:xfrm>
            <a:off x="4689925" y="1403731"/>
            <a:ext cx="4140200" cy="338357"/>
          </a:xfrm>
          <a:solidFill>
            <a:schemeClr val="bg1"/>
          </a:solidFill>
          <a:ln>
            <a:solidFill>
              <a:schemeClr val="bg1"/>
            </a:solidFill>
          </a:ln>
          <a:effectLst>
            <a:outerShdw dist="12700" dir="16200000" algn="bl" rotWithShape="0">
              <a:prstClr val="black"/>
            </a:outerShdw>
          </a:effectLst>
        </p:spPr>
        <p:txBody>
          <a:bodyPr/>
          <a:lstStyle>
            <a:lvl1pPr marL="0" indent="0">
              <a:spcAft>
                <a:spcPts val="0"/>
              </a:spcAft>
              <a:buFontTx/>
              <a:buNone/>
              <a:defRPr sz="1000" b="1">
                <a:latin typeface="+mj-lt"/>
              </a:defRPr>
            </a:lvl1pPr>
            <a:lvl2pPr marL="0" indent="0">
              <a:buFontTx/>
              <a:buNone/>
              <a:defRPr sz="1000">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50487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9EC4-48B2-FA74-592B-E3A71EAC3DDE}"/>
              </a:ext>
            </a:extLst>
          </p:cNvPr>
          <p:cNvSpPr>
            <a:spLocks noGrp="1"/>
          </p:cNvSpPr>
          <p:nvPr>
            <p:ph type="title" hasCustomPrompt="1"/>
          </p:nvPr>
        </p:nvSpPr>
        <p:spPr/>
        <p:txBody>
          <a:bodyPr/>
          <a:lstStyle>
            <a:lvl1pPr>
              <a:defRPr sz="2550"/>
            </a:lvl1pPr>
          </a:lstStyle>
          <a:p>
            <a:r>
              <a:rPr lang="en-US" dirty="0"/>
              <a:t>1 Chart + Text</a:t>
            </a:r>
          </a:p>
        </p:txBody>
      </p:sp>
      <p:sp>
        <p:nvSpPr>
          <p:cNvPr id="3" name="Slide Number Placeholder 2">
            <a:extLst>
              <a:ext uri="{FF2B5EF4-FFF2-40B4-BE49-F238E27FC236}">
                <a16:creationId xmlns:a16="http://schemas.microsoft.com/office/drawing/2014/main" id="{8AE62650-956A-8CCC-1249-8A4D076680A0}"/>
              </a:ext>
            </a:extLst>
          </p:cNvPr>
          <p:cNvSpPr>
            <a:spLocks noGrp="1"/>
          </p:cNvSpPr>
          <p:nvPr>
            <p:ph type="sldNum" sz="quarter" idx="10"/>
          </p:nvPr>
        </p:nvSpPr>
        <p:spPr/>
        <p:txBody>
          <a:bodyPr/>
          <a:lstStyle/>
          <a:p>
            <a:fld id="{48F63A3B-78C7-47BE-AE5E-E10140E04643}" type="slidenum">
              <a:rPr lang="en-US" smtClean="0"/>
              <a:pPr/>
              <a:t>‹#›</a:t>
            </a:fld>
            <a:endParaRPr lang="en-US"/>
          </a:p>
        </p:txBody>
      </p:sp>
      <p:sp>
        <p:nvSpPr>
          <p:cNvPr id="4" name="Footer Placeholder 3">
            <a:extLst>
              <a:ext uri="{FF2B5EF4-FFF2-40B4-BE49-F238E27FC236}">
                <a16:creationId xmlns:a16="http://schemas.microsoft.com/office/drawing/2014/main" id="{A88E0AAB-639C-ADED-F2EF-9432CFF533BF}"/>
              </a:ext>
            </a:extLst>
          </p:cNvPr>
          <p:cNvSpPr>
            <a:spLocks noGrp="1"/>
          </p:cNvSpPr>
          <p:nvPr>
            <p:ph type="ftr" sz="quarter" idx="11"/>
          </p:nvPr>
        </p:nvSpPr>
        <p:spPr/>
        <p:txBody>
          <a:bodyPr/>
          <a:lstStyle/>
          <a:p>
            <a:r>
              <a:rPr lang="en-US"/>
              <a:t>Footer</a:t>
            </a:r>
          </a:p>
        </p:txBody>
      </p:sp>
      <p:sp>
        <p:nvSpPr>
          <p:cNvPr id="6" name="Chart Placeholder 5">
            <a:extLst>
              <a:ext uri="{FF2B5EF4-FFF2-40B4-BE49-F238E27FC236}">
                <a16:creationId xmlns:a16="http://schemas.microsoft.com/office/drawing/2014/main" id="{DDA97E2D-D771-9AA4-F453-20E39DF1A974}"/>
              </a:ext>
            </a:extLst>
          </p:cNvPr>
          <p:cNvSpPr>
            <a:spLocks noGrp="1"/>
          </p:cNvSpPr>
          <p:nvPr>
            <p:ph type="chart" sz="quarter" idx="12"/>
          </p:nvPr>
        </p:nvSpPr>
        <p:spPr>
          <a:xfrm>
            <a:off x="306387" y="1624008"/>
            <a:ext cx="4143263" cy="3259142"/>
          </a:xfrm>
        </p:spPr>
        <p:txBody>
          <a:bodyPr anchor="ctr"/>
          <a:lstStyle>
            <a:lvl1pPr marL="0" indent="0" algn="ctr">
              <a:buNone/>
              <a:defRPr/>
            </a:lvl1pPr>
          </a:lstStyle>
          <a:p>
            <a:endParaRPr lang="en-US" dirty="0"/>
          </a:p>
        </p:txBody>
      </p:sp>
      <p:sp>
        <p:nvSpPr>
          <p:cNvPr id="7" name="Text Placeholder 6">
            <a:extLst>
              <a:ext uri="{FF2B5EF4-FFF2-40B4-BE49-F238E27FC236}">
                <a16:creationId xmlns:a16="http://schemas.microsoft.com/office/drawing/2014/main" id="{B7BDBA9F-9427-7247-0C10-088973F8BA21}"/>
              </a:ext>
            </a:extLst>
          </p:cNvPr>
          <p:cNvSpPr>
            <a:spLocks noGrp="1"/>
          </p:cNvSpPr>
          <p:nvPr>
            <p:ph type="body" sz="quarter" idx="13"/>
          </p:nvPr>
        </p:nvSpPr>
        <p:spPr>
          <a:xfrm>
            <a:off x="4659313" y="1295400"/>
            <a:ext cx="4178300" cy="358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76EB2CBD-3283-337A-558A-B845432D2879}"/>
              </a:ext>
            </a:extLst>
          </p:cNvPr>
          <p:cNvSpPr>
            <a:spLocks noGrp="1"/>
          </p:cNvSpPr>
          <p:nvPr>
            <p:ph type="body" sz="quarter" idx="14"/>
          </p:nvPr>
        </p:nvSpPr>
        <p:spPr>
          <a:xfrm>
            <a:off x="305994" y="1411615"/>
            <a:ext cx="4140200" cy="338357"/>
          </a:xfrm>
          <a:solidFill>
            <a:schemeClr val="bg1"/>
          </a:solidFill>
          <a:ln>
            <a:solidFill>
              <a:schemeClr val="bg1"/>
            </a:solidFill>
          </a:ln>
          <a:effectLst>
            <a:outerShdw dist="12700" dir="16200000" algn="bl" rotWithShape="0">
              <a:prstClr val="black"/>
            </a:outerShdw>
          </a:effectLst>
        </p:spPr>
        <p:txBody>
          <a:bodyPr/>
          <a:lstStyle>
            <a:lvl1pPr marL="0" indent="0">
              <a:spcAft>
                <a:spcPts val="0"/>
              </a:spcAft>
              <a:buFontTx/>
              <a:buNone/>
              <a:defRPr sz="1000" b="1">
                <a:latin typeface="+mj-lt"/>
              </a:defRPr>
            </a:lvl1pPr>
            <a:lvl2pPr marL="0" indent="0">
              <a:buFontTx/>
              <a:buNone/>
              <a:defRPr sz="1000">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47903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9EC4-48B2-FA74-592B-E3A71EAC3DDE}"/>
              </a:ext>
            </a:extLst>
          </p:cNvPr>
          <p:cNvSpPr>
            <a:spLocks noGrp="1"/>
          </p:cNvSpPr>
          <p:nvPr>
            <p:ph type="title" hasCustomPrompt="1"/>
          </p:nvPr>
        </p:nvSpPr>
        <p:spPr/>
        <p:txBody>
          <a:bodyPr/>
          <a:lstStyle>
            <a:lvl1pPr>
              <a:defRPr sz="2550"/>
            </a:lvl1pPr>
          </a:lstStyle>
          <a:p>
            <a:r>
              <a:rPr lang="en-US" dirty="0"/>
              <a:t>4 Charts + Text</a:t>
            </a:r>
          </a:p>
        </p:txBody>
      </p:sp>
      <p:sp>
        <p:nvSpPr>
          <p:cNvPr id="3" name="Slide Number Placeholder 2">
            <a:extLst>
              <a:ext uri="{FF2B5EF4-FFF2-40B4-BE49-F238E27FC236}">
                <a16:creationId xmlns:a16="http://schemas.microsoft.com/office/drawing/2014/main" id="{8AE62650-956A-8CCC-1249-8A4D076680A0}"/>
              </a:ext>
            </a:extLst>
          </p:cNvPr>
          <p:cNvSpPr>
            <a:spLocks noGrp="1"/>
          </p:cNvSpPr>
          <p:nvPr>
            <p:ph type="sldNum" sz="quarter" idx="10"/>
          </p:nvPr>
        </p:nvSpPr>
        <p:spPr/>
        <p:txBody>
          <a:bodyPr/>
          <a:lstStyle/>
          <a:p>
            <a:fld id="{48F63A3B-78C7-47BE-AE5E-E10140E04643}" type="slidenum">
              <a:rPr lang="en-US" smtClean="0"/>
              <a:pPr/>
              <a:t>‹#›</a:t>
            </a:fld>
            <a:endParaRPr lang="en-US"/>
          </a:p>
        </p:txBody>
      </p:sp>
      <p:sp>
        <p:nvSpPr>
          <p:cNvPr id="4" name="Footer Placeholder 3">
            <a:extLst>
              <a:ext uri="{FF2B5EF4-FFF2-40B4-BE49-F238E27FC236}">
                <a16:creationId xmlns:a16="http://schemas.microsoft.com/office/drawing/2014/main" id="{A88E0AAB-639C-ADED-F2EF-9432CFF533BF}"/>
              </a:ext>
            </a:extLst>
          </p:cNvPr>
          <p:cNvSpPr>
            <a:spLocks noGrp="1"/>
          </p:cNvSpPr>
          <p:nvPr>
            <p:ph type="ftr" sz="quarter" idx="11"/>
          </p:nvPr>
        </p:nvSpPr>
        <p:spPr/>
        <p:txBody>
          <a:bodyPr/>
          <a:lstStyle/>
          <a:p>
            <a:r>
              <a:rPr lang="en-US"/>
              <a:t>Footer</a:t>
            </a:r>
          </a:p>
        </p:txBody>
      </p:sp>
      <p:sp>
        <p:nvSpPr>
          <p:cNvPr id="6" name="Chart Placeholder 5">
            <a:extLst>
              <a:ext uri="{FF2B5EF4-FFF2-40B4-BE49-F238E27FC236}">
                <a16:creationId xmlns:a16="http://schemas.microsoft.com/office/drawing/2014/main" id="{DDA97E2D-D771-9AA4-F453-20E39DF1A974}"/>
              </a:ext>
            </a:extLst>
          </p:cNvPr>
          <p:cNvSpPr>
            <a:spLocks noGrp="1"/>
          </p:cNvSpPr>
          <p:nvPr>
            <p:ph type="chart" sz="quarter" idx="12"/>
          </p:nvPr>
        </p:nvSpPr>
        <p:spPr>
          <a:xfrm>
            <a:off x="305987" y="1749971"/>
            <a:ext cx="1980000" cy="2273045"/>
          </a:xfrm>
        </p:spPr>
        <p:txBody>
          <a:bodyPr anchor="ctr"/>
          <a:lstStyle>
            <a:lvl1pPr marL="0" indent="0" algn="ctr">
              <a:buNone/>
              <a:defRPr/>
            </a:lvl1pPr>
          </a:lstStyle>
          <a:p>
            <a:endParaRPr lang="en-US" dirty="0"/>
          </a:p>
        </p:txBody>
      </p:sp>
      <p:sp>
        <p:nvSpPr>
          <p:cNvPr id="8" name="Chart Placeholder 5">
            <a:extLst>
              <a:ext uri="{FF2B5EF4-FFF2-40B4-BE49-F238E27FC236}">
                <a16:creationId xmlns:a16="http://schemas.microsoft.com/office/drawing/2014/main" id="{FA0318BB-6897-8C2E-5F13-7733FC393BE7}"/>
              </a:ext>
            </a:extLst>
          </p:cNvPr>
          <p:cNvSpPr>
            <a:spLocks noGrp="1"/>
          </p:cNvSpPr>
          <p:nvPr>
            <p:ph type="chart" sz="quarter" idx="13"/>
          </p:nvPr>
        </p:nvSpPr>
        <p:spPr>
          <a:xfrm>
            <a:off x="2488553" y="1749971"/>
            <a:ext cx="1980000" cy="2273045"/>
          </a:xfrm>
        </p:spPr>
        <p:txBody>
          <a:bodyPr anchor="ctr"/>
          <a:lstStyle>
            <a:lvl1pPr marL="0" indent="0" algn="ctr">
              <a:buNone/>
              <a:defRPr/>
            </a:lvl1pPr>
          </a:lstStyle>
          <a:p>
            <a:endParaRPr lang="en-US" dirty="0"/>
          </a:p>
        </p:txBody>
      </p:sp>
      <p:sp>
        <p:nvSpPr>
          <p:cNvPr id="5" name="Chart Placeholder 5">
            <a:extLst>
              <a:ext uri="{FF2B5EF4-FFF2-40B4-BE49-F238E27FC236}">
                <a16:creationId xmlns:a16="http://schemas.microsoft.com/office/drawing/2014/main" id="{CA19591C-CF7E-6E33-1D2E-DDA358AEE465}"/>
              </a:ext>
            </a:extLst>
          </p:cNvPr>
          <p:cNvSpPr>
            <a:spLocks noGrp="1"/>
          </p:cNvSpPr>
          <p:nvPr>
            <p:ph type="chart" sz="quarter" idx="14"/>
          </p:nvPr>
        </p:nvSpPr>
        <p:spPr>
          <a:xfrm>
            <a:off x="4671119" y="1749971"/>
            <a:ext cx="1980000" cy="2273045"/>
          </a:xfrm>
        </p:spPr>
        <p:txBody>
          <a:bodyPr anchor="ctr"/>
          <a:lstStyle>
            <a:lvl1pPr marL="0" indent="0" algn="ctr">
              <a:buNone/>
              <a:defRPr/>
            </a:lvl1pPr>
          </a:lstStyle>
          <a:p>
            <a:endParaRPr lang="en-US" dirty="0"/>
          </a:p>
        </p:txBody>
      </p:sp>
      <p:sp>
        <p:nvSpPr>
          <p:cNvPr id="7" name="Chart Placeholder 5">
            <a:extLst>
              <a:ext uri="{FF2B5EF4-FFF2-40B4-BE49-F238E27FC236}">
                <a16:creationId xmlns:a16="http://schemas.microsoft.com/office/drawing/2014/main" id="{E99A0CEA-2679-F8D3-7DF1-DA64DD4187FA}"/>
              </a:ext>
            </a:extLst>
          </p:cNvPr>
          <p:cNvSpPr>
            <a:spLocks noGrp="1"/>
          </p:cNvSpPr>
          <p:nvPr>
            <p:ph type="chart" sz="quarter" idx="15"/>
          </p:nvPr>
        </p:nvSpPr>
        <p:spPr>
          <a:xfrm>
            <a:off x="6853685" y="1749971"/>
            <a:ext cx="1980000" cy="2273045"/>
          </a:xfrm>
        </p:spPr>
        <p:txBody>
          <a:bodyPr anchor="ctr"/>
          <a:lstStyle>
            <a:lvl1pPr marL="0" indent="0" algn="ctr">
              <a:buNone/>
              <a:defRPr/>
            </a:lvl1pPr>
          </a:lstStyle>
          <a:p>
            <a:endParaRPr lang="en-US" dirty="0"/>
          </a:p>
        </p:txBody>
      </p:sp>
      <p:sp>
        <p:nvSpPr>
          <p:cNvPr id="9" name="Text Placeholder 7">
            <a:extLst>
              <a:ext uri="{FF2B5EF4-FFF2-40B4-BE49-F238E27FC236}">
                <a16:creationId xmlns:a16="http://schemas.microsoft.com/office/drawing/2014/main" id="{3AE2ED38-878F-B7CD-9579-9028F7A69A82}"/>
              </a:ext>
            </a:extLst>
          </p:cNvPr>
          <p:cNvSpPr>
            <a:spLocks noGrp="1"/>
          </p:cNvSpPr>
          <p:nvPr>
            <p:ph type="body" sz="quarter" idx="16" hasCustomPrompt="1"/>
          </p:nvPr>
        </p:nvSpPr>
        <p:spPr>
          <a:xfrm>
            <a:off x="313966" y="4130565"/>
            <a:ext cx="1971000" cy="736709"/>
          </a:xfrm>
        </p:spPr>
        <p:txBody>
          <a:bodyPr/>
          <a:lstStyle>
            <a:lvl1pPr marL="0" indent="0">
              <a:spcBef>
                <a:spcPts val="0"/>
              </a:spcBef>
              <a:spcAft>
                <a:spcPts val="900"/>
              </a:spcAft>
              <a:buFont typeface="Arial" panose="020B0604020202020204" pitchFamily="34" charset="0"/>
              <a:buNone/>
              <a:defRPr sz="1200">
                <a:solidFill>
                  <a:schemeClr val="tx1"/>
                </a:solidFill>
                <a:latin typeface="+mj-lt"/>
              </a:defRPr>
            </a:lvl1pPr>
            <a:lvl2pPr marL="0" indent="0">
              <a:spcBef>
                <a:spcPts val="0"/>
              </a:spcBef>
              <a:spcAft>
                <a:spcPts val="900"/>
              </a:spcAft>
              <a:buClr>
                <a:schemeClr val="accent1"/>
              </a:buClr>
              <a:buFont typeface="Wingdings 2" panose="05020102010507070707" pitchFamily="18" charset="2"/>
              <a:buNone/>
              <a:defRPr sz="975">
                <a:solidFill>
                  <a:schemeClr val="tx1"/>
                </a:solidFill>
              </a:defRPr>
            </a:lvl2pPr>
            <a:lvl3pPr marL="228581" indent="-228581">
              <a:buClr>
                <a:srgbClr val="BFF355"/>
              </a:buClr>
              <a:buFont typeface="Wingdings 2" panose="05020102010507070707" pitchFamily="18" charset="2"/>
              <a:buChar char="¢"/>
              <a:defRPr sz="980">
                <a:solidFill>
                  <a:schemeClr val="tx1"/>
                </a:solidFill>
              </a:defRPr>
            </a:lvl3pPr>
            <a:lvl4pPr marL="396842" indent="-119053">
              <a:buClr>
                <a:schemeClr val="bg1"/>
              </a:buClr>
              <a:buFont typeface="Calibri" panose="020F0502020204030204" pitchFamily="34" charset="0"/>
              <a:buChar char="̶"/>
              <a:defRPr sz="980">
                <a:solidFill>
                  <a:schemeClr val="tx1"/>
                </a:solidFill>
              </a:defRPr>
            </a:lvl4pPr>
            <a:lvl5pPr marL="0" indent="0">
              <a:buNone/>
              <a:defRPr>
                <a:solidFill>
                  <a:schemeClr val="bg1"/>
                </a:solidFill>
              </a:defRPr>
            </a:lvl5pPr>
          </a:lstStyle>
          <a:p>
            <a:pPr lvl="0"/>
            <a:r>
              <a:rPr lang="en-GB" dirty="0"/>
              <a:t>Click to edit text styles</a:t>
            </a:r>
          </a:p>
          <a:p>
            <a:pPr lvl="1"/>
            <a:r>
              <a:rPr lang="en-GB" dirty="0"/>
              <a:t>Second level</a:t>
            </a:r>
          </a:p>
          <a:p>
            <a:pPr lvl="2"/>
            <a:r>
              <a:rPr lang="en-GB" dirty="0"/>
              <a:t>Third level</a:t>
            </a:r>
          </a:p>
          <a:p>
            <a:pPr lvl="3"/>
            <a:r>
              <a:rPr lang="en-GB" dirty="0"/>
              <a:t>Forth level</a:t>
            </a:r>
            <a:endParaRPr lang="en-US" dirty="0"/>
          </a:p>
        </p:txBody>
      </p:sp>
      <p:sp>
        <p:nvSpPr>
          <p:cNvPr id="10" name="Text Placeholder 7">
            <a:extLst>
              <a:ext uri="{FF2B5EF4-FFF2-40B4-BE49-F238E27FC236}">
                <a16:creationId xmlns:a16="http://schemas.microsoft.com/office/drawing/2014/main" id="{6332EA28-BA80-F89C-DFCF-26F4A0F5E613}"/>
              </a:ext>
            </a:extLst>
          </p:cNvPr>
          <p:cNvSpPr>
            <a:spLocks noGrp="1"/>
          </p:cNvSpPr>
          <p:nvPr>
            <p:ph type="body" sz="quarter" idx="24" hasCustomPrompt="1"/>
          </p:nvPr>
        </p:nvSpPr>
        <p:spPr>
          <a:xfrm>
            <a:off x="2481884" y="4130565"/>
            <a:ext cx="1971000" cy="736709"/>
          </a:xfrm>
        </p:spPr>
        <p:txBody>
          <a:bodyPr/>
          <a:lstStyle>
            <a:lvl1pPr marL="0" indent="0">
              <a:spcBef>
                <a:spcPts val="0"/>
              </a:spcBef>
              <a:spcAft>
                <a:spcPts val="900"/>
              </a:spcAft>
              <a:buFont typeface="Arial" panose="020B0604020202020204" pitchFamily="34" charset="0"/>
              <a:buNone/>
              <a:defRPr sz="1200">
                <a:solidFill>
                  <a:schemeClr val="tx1"/>
                </a:solidFill>
                <a:latin typeface="+mj-lt"/>
              </a:defRPr>
            </a:lvl1pPr>
            <a:lvl2pPr marL="0" indent="0">
              <a:spcBef>
                <a:spcPts val="0"/>
              </a:spcBef>
              <a:spcAft>
                <a:spcPts val="900"/>
              </a:spcAft>
              <a:buClr>
                <a:schemeClr val="accent1"/>
              </a:buClr>
              <a:buFont typeface="Wingdings 2" panose="05020102010507070707" pitchFamily="18" charset="2"/>
              <a:buNone/>
              <a:defRPr sz="975">
                <a:solidFill>
                  <a:schemeClr val="tx1"/>
                </a:solidFill>
              </a:defRPr>
            </a:lvl2pPr>
            <a:lvl3pPr marL="228581" indent="-228581">
              <a:buClr>
                <a:srgbClr val="BFF355"/>
              </a:buClr>
              <a:buFont typeface="Wingdings 2" panose="05020102010507070707" pitchFamily="18" charset="2"/>
              <a:buChar char="¢"/>
              <a:defRPr sz="980">
                <a:solidFill>
                  <a:schemeClr val="tx1"/>
                </a:solidFill>
              </a:defRPr>
            </a:lvl3pPr>
            <a:lvl4pPr marL="396842" indent="-119053">
              <a:buClr>
                <a:schemeClr val="bg1"/>
              </a:buClr>
              <a:buFont typeface="Calibri" panose="020F0502020204030204" pitchFamily="34" charset="0"/>
              <a:buChar char="̶"/>
              <a:defRPr sz="980">
                <a:solidFill>
                  <a:schemeClr val="tx1"/>
                </a:solidFill>
              </a:defRPr>
            </a:lvl4pPr>
            <a:lvl5pPr marL="0" indent="0">
              <a:buNone/>
              <a:defRPr>
                <a:solidFill>
                  <a:schemeClr val="bg1"/>
                </a:solidFill>
              </a:defRPr>
            </a:lvl5pPr>
          </a:lstStyle>
          <a:p>
            <a:pPr lvl="0"/>
            <a:r>
              <a:rPr lang="en-GB" dirty="0"/>
              <a:t>Click to edit text styles</a:t>
            </a:r>
          </a:p>
          <a:p>
            <a:pPr lvl="1"/>
            <a:r>
              <a:rPr lang="en-GB" dirty="0"/>
              <a:t>Second level</a:t>
            </a:r>
          </a:p>
          <a:p>
            <a:pPr lvl="2"/>
            <a:r>
              <a:rPr lang="en-GB" dirty="0"/>
              <a:t>Third level</a:t>
            </a:r>
          </a:p>
          <a:p>
            <a:pPr lvl="3"/>
            <a:r>
              <a:rPr lang="en-GB" dirty="0"/>
              <a:t>Forth level</a:t>
            </a:r>
            <a:endParaRPr lang="en-US" dirty="0"/>
          </a:p>
        </p:txBody>
      </p:sp>
      <p:sp>
        <p:nvSpPr>
          <p:cNvPr id="11" name="Text Placeholder 7">
            <a:extLst>
              <a:ext uri="{FF2B5EF4-FFF2-40B4-BE49-F238E27FC236}">
                <a16:creationId xmlns:a16="http://schemas.microsoft.com/office/drawing/2014/main" id="{B1C622FF-7055-FDDC-A53E-0000696FC057}"/>
              </a:ext>
            </a:extLst>
          </p:cNvPr>
          <p:cNvSpPr>
            <a:spLocks noGrp="1"/>
          </p:cNvSpPr>
          <p:nvPr>
            <p:ph type="body" sz="quarter" idx="25" hasCustomPrompt="1"/>
          </p:nvPr>
        </p:nvSpPr>
        <p:spPr>
          <a:xfrm>
            <a:off x="4682688" y="4130565"/>
            <a:ext cx="1971000" cy="736709"/>
          </a:xfrm>
        </p:spPr>
        <p:txBody>
          <a:bodyPr/>
          <a:lstStyle>
            <a:lvl1pPr marL="0" indent="0">
              <a:spcBef>
                <a:spcPts val="0"/>
              </a:spcBef>
              <a:spcAft>
                <a:spcPts val="900"/>
              </a:spcAft>
              <a:buFont typeface="Arial" panose="020B0604020202020204" pitchFamily="34" charset="0"/>
              <a:buNone/>
              <a:defRPr sz="1200">
                <a:solidFill>
                  <a:schemeClr val="tx1"/>
                </a:solidFill>
                <a:latin typeface="+mj-lt"/>
              </a:defRPr>
            </a:lvl1pPr>
            <a:lvl2pPr marL="0" indent="0">
              <a:spcBef>
                <a:spcPts val="0"/>
              </a:spcBef>
              <a:spcAft>
                <a:spcPts val="900"/>
              </a:spcAft>
              <a:buClr>
                <a:schemeClr val="accent1"/>
              </a:buClr>
              <a:buFont typeface="Wingdings 2" panose="05020102010507070707" pitchFamily="18" charset="2"/>
              <a:buNone/>
              <a:defRPr sz="975">
                <a:solidFill>
                  <a:schemeClr val="tx1"/>
                </a:solidFill>
              </a:defRPr>
            </a:lvl2pPr>
            <a:lvl3pPr marL="228581" indent="-228581">
              <a:buClr>
                <a:srgbClr val="BFF355"/>
              </a:buClr>
              <a:buFont typeface="Wingdings 2" panose="05020102010507070707" pitchFamily="18" charset="2"/>
              <a:buChar char="¢"/>
              <a:defRPr sz="980">
                <a:solidFill>
                  <a:schemeClr val="tx1"/>
                </a:solidFill>
              </a:defRPr>
            </a:lvl3pPr>
            <a:lvl4pPr marL="396842" indent="-119053">
              <a:buClr>
                <a:schemeClr val="bg1"/>
              </a:buClr>
              <a:buFont typeface="Calibri" panose="020F0502020204030204" pitchFamily="34" charset="0"/>
              <a:buChar char="̶"/>
              <a:defRPr sz="980">
                <a:solidFill>
                  <a:schemeClr val="tx1"/>
                </a:solidFill>
              </a:defRPr>
            </a:lvl4pPr>
            <a:lvl5pPr marL="0" indent="0">
              <a:buNone/>
              <a:defRPr>
                <a:solidFill>
                  <a:schemeClr val="bg1"/>
                </a:solidFill>
              </a:defRPr>
            </a:lvl5pPr>
          </a:lstStyle>
          <a:p>
            <a:pPr lvl="0"/>
            <a:r>
              <a:rPr lang="en-GB" dirty="0"/>
              <a:t>Click to edit text styles</a:t>
            </a:r>
          </a:p>
          <a:p>
            <a:pPr lvl="1"/>
            <a:r>
              <a:rPr lang="en-GB" dirty="0"/>
              <a:t>Second level</a:t>
            </a:r>
          </a:p>
          <a:p>
            <a:pPr lvl="2"/>
            <a:r>
              <a:rPr lang="en-GB" dirty="0"/>
              <a:t>Third level</a:t>
            </a:r>
          </a:p>
          <a:p>
            <a:pPr lvl="3"/>
            <a:r>
              <a:rPr lang="en-GB" dirty="0"/>
              <a:t>Forth level</a:t>
            </a:r>
            <a:endParaRPr lang="en-US" dirty="0"/>
          </a:p>
        </p:txBody>
      </p:sp>
      <p:sp>
        <p:nvSpPr>
          <p:cNvPr id="12" name="Text Placeholder 7">
            <a:extLst>
              <a:ext uri="{FF2B5EF4-FFF2-40B4-BE49-F238E27FC236}">
                <a16:creationId xmlns:a16="http://schemas.microsoft.com/office/drawing/2014/main" id="{62DAC914-07E8-9D62-3145-DB74D9F6E08D}"/>
              </a:ext>
            </a:extLst>
          </p:cNvPr>
          <p:cNvSpPr>
            <a:spLocks noGrp="1"/>
          </p:cNvSpPr>
          <p:nvPr>
            <p:ph type="body" sz="quarter" idx="26" hasCustomPrompt="1"/>
          </p:nvPr>
        </p:nvSpPr>
        <p:spPr>
          <a:xfrm>
            <a:off x="6860630" y="4130565"/>
            <a:ext cx="1971000" cy="736709"/>
          </a:xfrm>
        </p:spPr>
        <p:txBody>
          <a:bodyPr/>
          <a:lstStyle>
            <a:lvl1pPr marL="0" indent="0">
              <a:spcBef>
                <a:spcPts val="0"/>
              </a:spcBef>
              <a:spcAft>
                <a:spcPts val="900"/>
              </a:spcAft>
              <a:buFont typeface="Arial" panose="020B0604020202020204" pitchFamily="34" charset="0"/>
              <a:buNone/>
              <a:defRPr sz="1200">
                <a:solidFill>
                  <a:schemeClr val="tx1"/>
                </a:solidFill>
                <a:latin typeface="+mj-lt"/>
              </a:defRPr>
            </a:lvl1pPr>
            <a:lvl2pPr marL="0" indent="0">
              <a:spcBef>
                <a:spcPts val="0"/>
              </a:spcBef>
              <a:spcAft>
                <a:spcPts val="900"/>
              </a:spcAft>
              <a:buClr>
                <a:schemeClr val="accent1"/>
              </a:buClr>
              <a:buFont typeface="Wingdings 2" panose="05020102010507070707" pitchFamily="18" charset="2"/>
              <a:buNone/>
              <a:defRPr sz="975">
                <a:solidFill>
                  <a:schemeClr val="tx1"/>
                </a:solidFill>
              </a:defRPr>
            </a:lvl2pPr>
            <a:lvl3pPr marL="228581" indent="-228581">
              <a:buClr>
                <a:srgbClr val="BFF355"/>
              </a:buClr>
              <a:buFont typeface="Wingdings 2" panose="05020102010507070707" pitchFamily="18" charset="2"/>
              <a:buChar char="¢"/>
              <a:defRPr sz="980">
                <a:solidFill>
                  <a:schemeClr val="tx1"/>
                </a:solidFill>
              </a:defRPr>
            </a:lvl3pPr>
            <a:lvl4pPr marL="396842" indent="-119053">
              <a:buClr>
                <a:schemeClr val="bg1"/>
              </a:buClr>
              <a:buFont typeface="Calibri" panose="020F0502020204030204" pitchFamily="34" charset="0"/>
              <a:buChar char="̶"/>
              <a:defRPr sz="980">
                <a:solidFill>
                  <a:schemeClr val="tx1"/>
                </a:solidFill>
              </a:defRPr>
            </a:lvl4pPr>
            <a:lvl5pPr marL="0" indent="0">
              <a:buNone/>
              <a:defRPr>
                <a:solidFill>
                  <a:schemeClr val="bg1"/>
                </a:solidFill>
              </a:defRPr>
            </a:lvl5pPr>
          </a:lstStyle>
          <a:p>
            <a:pPr lvl="0"/>
            <a:r>
              <a:rPr lang="en-GB" dirty="0"/>
              <a:t>Click to edit text styles</a:t>
            </a:r>
          </a:p>
          <a:p>
            <a:pPr lvl="1"/>
            <a:r>
              <a:rPr lang="en-GB" dirty="0"/>
              <a:t>Second level</a:t>
            </a:r>
          </a:p>
          <a:p>
            <a:pPr lvl="2"/>
            <a:r>
              <a:rPr lang="en-GB" dirty="0"/>
              <a:t>Third level</a:t>
            </a:r>
          </a:p>
          <a:p>
            <a:pPr lvl="3"/>
            <a:r>
              <a:rPr lang="en-GB" dirty="0"/>
              <a:t>Forth level</a:t>
            </a:r>
            <a:endParaRPr lang="en-US" dirty="0"/>
          </a:p>
        </p:txBody>
      </p:sp>
      <p:sp>
        <p:nvSpPr>
          <p:cNvPr id="13" name="Text Placeholder 12">
            <a:extLst>
              <a:ext uri="{FF2B5EF4-FFF2-40B4-BE49-F238E27FC236}">
                <a16:creationId xmlns:a16="http://schemas.microsoft.com/office/drawing/2014/main" id="{833B6F1A-1B31-1F18-42F8-733A6F84C09B}"/>
              </a:ext>
            </a:extLst>
          </p:cNvPr>
          <p:cNvSpPr>
            <a:spLocks noGrp="1"/>
          </p:cNvSpPr>
          <p:nvPr>
            <p:ph type="body" sz="quarter" idx="27"/>
          </p:nvPr>
        </p:nvSpPr>
        <p:spPr>
          <a:xfrm>
            <a:off x="305994" y="1411615"/>
            <a:ext cx="1978972" cy="338357"/>
          </a:xfrm>
          <a:solidFill>
            <a:schemeClr val="bg1"/>
          </a:solidFill>
          <a:ln>
            <a:solidFill>
              <a:schemeClr val="bg1"/>
            </a:solidFill>
          </a:ln>
          <a:effectLst>
            <a:outerShdw dist="12700" dir="16200000" algn="bl" rotWithShape="0">
              <a:prstClr val="black"/>
            </a:outerShdw>
          </a:effectLst>
        </p:spPr>
        <p:txBody>
          <a:bodyPr/>
          <a:lstStyle>
            <a:lvl1pPr marL="0" indent="0">
              <a:spcAft>
                <a:spcPts val="0"/>
              </a:spcAft>
              <a:buFontTx/>
              <a:buNone/>
              <a:defRPr sz="1000" b="1">
                <a:latin typeface="+mj-lt"/>
              </a:defRPr>
            </a:lvl1pPr>
            <a:lvl2pPr marL="0" indent="0">
              <a:buFontTx/>
              <a:buNone/>
              <a:defRPr sz="1000">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p:txBody>
      </p:sp>
      <p:sp>
        <p:nvSpPr>
          <p:cNvPr id="14" name="Text Placeholder 12">
            <a:extLst>
              <a:ext uri="{FF2B5EF4-FFF2-40B4-BE49-F238E27FC236}">
                <a16:creationId xmlns:a16="http://schemas.microsoft.com/office/drawing/2014/main" id="{972DA69F-98A1-D1BB-038E-9C74A2D09435}"/>
              </a:ext>
            </a:extLst>
          </p:cNvPr>
          <p:cNvSpPr>
            <a:spLocks noGrp="1"/>
          </p:cNvSpPr>
          <p:nvPr>
            <p:ph type="body" sz="quarter" idx="28"/>
          </p:nvPr>
        </p:nvSpPr>
        <p:spPr>
          <a:xfrm>
            <a:off x="2490210" y="1411615"/>
            <a:ext cx="1978972" cy="338357"/>
          </a:xfrm>
          <a:solidFill>
            <a:schemeClr val="bg1"/>
          </a:solidFill>
          <a:ln>
            <a:solidFill>
              <a:schemeClr val="bg1"/>
            </a:solidFill>
          </a:ln>
          <a:effectLst>
            <a:outerShdw dist="12700" dir="16200000" algn="bl" rotWithShape="0">
              <a:prstClr val="black"/>
            </a:outerShdw>
          </a:effectLst>
        </p:spPr>
        <p:txBody>
          <a:bodyPr/>
          <a:lstStyle>
            <a:lvl1pPr marL="0" indent="0">
              <a:spcAft>
                <a:spcPts val="0"/>
              </a:spcAft>
              <a:buFontTx/>
              <a:buNone/>
              <a:defRPr sz="1000" b="1">
                <a:latin typeface="+mj-lt"/>
              </a:defRPr>
            </a:lvl1pPr>
            <a:lvl2pPr marL="0" indent="0">
              <a:buFontTx/>
              <a:buNone/>
              <a:defRPr sz="1000">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p:txBody>
      </p:sp>
      <p:sp>
        <p:nvSpPr>
          <p:cNvPr id="15" name="Text Placeholder 12">
            <a:extLst>
              <a:ext uri="{FF2B5EF4-FFF2-40B4-BE49-F238E27FC236}">
                <a16:creationId xmlns:a16="http://schemas.microsoft.com/office/drawing/2014/main" id="{E95FDD2F-9661-1DCD-9782-4A71CE0FCEEA}"/>
              </a:ext>
            </a:extLst>
          </p:cNvPr>
          <p:cNvSpPr>
            <a:spLocks noGrp="1"/>
          </p:cNvSpPr>
          <p:nvPr>
            <p:ph type="body" sz="quarter" idx="29"/>
          </p:nvPr>
        </p:nvSpPr>
        <p:spPr>
          <a:xfrm>
            <a:off x="4674426" y="1411615"/>
            <a:ext cx="1978972" cy="338357"/>
          </a:xfrm>
          <a:solidFill>
            <a:schemeClr val="bg1"/>
          </a:solidFill>
          <a:ln>
            <a:solidFill>
              <a:schemeClr val="bg1"/>
            </a:solidFill>
          </a:ln>
          <a:effectLst>
            <a:outerShdw dist="12700" dir="16200000" algn="bl" rotWithShape="0">
              <a:prstClr val="black"/>
            </a:outerShdw>
          </a:effectLst>
        </p:spPr>
        <p:txBody>
          <a:bodyPr/>
          <a:lstStyle>
            <a:lvl1pPr marL="0" indent="0">
              <a:spcAft>
                <a:spcPts val="0"/>
              </a:spcAft>
              <a:buFontTx/>
              <a:buNone/>
              <a:defRPr sz="1000" b="1">
                <a:latin typeface="+mj-lt"/>
              </a:defRPr>
            </a:lvl1pPr>
            <a:lvl2pPr marL="0" indent="0">
              <a:buFontTx/>
              <a:buNone/>
              <a:defRPr sz="1000">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p:txBody>
      </p:sp>
      <p:sp>
        <p:nvSpPr>
          <p:cNvPr id="16" name="Text Placeholder 12">
            <a:extLst>
              <a:ext uri="{FF2B5EF4-FFF2-40B4-BE49-F238E27FC236}">
                <a16:creationId xmlns:a16="http://schemas.microsoft.com/office/drawing/2014/main" id="{0D1F40C9-6EB9-4996-2E86-F844320D9726}"/>
              </a:ext>
            </a:extLst>
          </p:cNvPr>
          <p:cNvSpPr>
            <a:spLocks noGrp="1"/>
          </p:cNvSpPr>
          <p:nvPr>
            <p:ph type="body" sz="quarter" idx="30"/>
          </p:nvPr>
        </p:nvSpPr>
        <p:spPr>
          <a:xfrm>
            <a:off x="6858641" y="1411615"/>
            <a:ext cx="1978972" cy="338357"/>
          </a:xfrm>
          <a:solidFill>
            <a:schemeClr val="bg1"/>
          </a:solidFill>
          <a:ln>
            <a:solidFill>
              <a:schemeClr val="bg1"/>
            </a:solidFill>
          </a:ln>
          <a:effectLst>
            <a:outerShdw dist="12700" dir="16200000" algn="bl" rotWithShape="0">
              <a:prstClr val="black"/>
            </a:outerShdw>
          </a:effectLst>
        </p:spPr>
        <p:txBody>
          <a:bodyPr/>
          <a:lstStyle>
            <a:lvl1pPr marL="0" indent="0">
              <a:spcAft>
                <a:spcPts val="0"/>
              </a:spcAft>
              <a:buFontTx/>
              <a:buNone/>
              <a:defRPr sz="1000" b="1">
                <a:latin typeface="+mj-lt"/>
              </a:defRPr>
            </a:lvl1pPr>
            <a:lvl2pPr marL="0" indent="0">
              <a:buFontTx/>
              <a:buNone/>
              <a:defRPr sz="1000">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987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x">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DD984C4-3BD1-F3A1-7AD2-BC521644EE75}"/>
              </a:ext>
            </a:extLst>
          </p:cNvPr>
          <p:cNvSpPr>
            <a:spLocks noGrp="1"/>
          </p:cNvSpPr>
          <p:nvPr>
            <p:ph type="pic" sz="quarter" idx="10"/>
          </p:nvPr>
        </p:nvSpPr>
        <p:spPr>
          <a:xfrm>
            <a:off x="1" y="-10081"/>
            <a:ext cx="8779727" cy="5153585"/>
          </a:xfrm>
          <a:custGeom>
            <a:avLst/>
            <a:gdLst>
              <a:gd name="connsiteX0" fmla="*/ 0 w 7853082"/>
              <a:gd name="connsiteY0" fmla="*/ 0 h 6871447"/>
              <a:gd name="connsiteX1" fmla="*/ 6831106 w 7853082"/>
              <a:gd name="connsiteY1" fmla="*/ 0 h 6871447"/>
              <a:gd name="connsiteX2" fmla="*/ 7853082 w 7853082"/>
              <a:gd name="connsiteY2" fmla="*/ 1815353 h 6871447"/>
              <a:gd name="connsiteX3" fmla="*/ 6602506 w 7853082"/>
              <a:gd name="connsiteY3" fmla="*/ 6871447 h 6871447"/>
              <a:gd name="connsiteX4" fmla="*/ 0 w 7853082"/>
              <a:gd name="connsiteY4" fmla="*/ 6871447 h 687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3082" h="6871447">
                <a:moveTo>
                  <a:pt x="0" y="0"/>
                </a:moveTo>
                <a:lnTo>
                  <a:pt x="6831106" y="0"/>
                </a:lnTo>
                <a:lnTo>
                  <a:pt x="7853082" y="1815353"/>
                </a:lnTo>
                <a:lnTo>
                  <a:pt x="6602506" y="6871447"/>
                </a:lnTo>
                <a:lnTo>
                  <a:pt x="0" y="6871447"/>
                </a:lnTo>
                <a:close/>
              </a:path>
            </a:pathLst>
          </a:custGeom>
          <a:solidFill>
            <a:srgbClr val="919B83"/>
          </a:solidFill>
          <a:ln>
            <a:noFill/>
          </a:ln>
        </p:spPr>
        <p:txBody>
          <a:bodyPr wrap="square" anchor="ctr">
            <a:noAutofit/>
          </a:bodyPr>
          <a:lstStyle>
            <a:lvl1pPr marL="0" indent="0" algn="ctr">
              <a:buNone/>
              <a:defRPr>
                <a:solidFill>
                  <a:schemeClr val="bg1"/>
                </a:solidFill>
              </a:defRPr>
            </a:lvl1pPr>
          </a:lstStyle>
          <a:p>
            <a:r>
              <a:rPr lang="en-US"/>
              <a:t>Click icon to add picture</a:t>
            </a:r>
          </a:p>
        </p:txBody>
      </p:sp>
      <p:pic>
        <p:nvPicPr>
          <p:cNvPr id="10" name="Graphic 9">
            <a:extLst>
              <a:ext uri="{FF2B5EF4-FFF2-40B4-BE49-F238E27FC236}">
                <a16:creationId xmlns:a16="http://schemas.microsoft.com/office/drawing/2014/main" id="{E54E4766-C526-ACF1-89E9-65B5A1C2760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5990" y="303182"/>
            <a:ext cx="648000" cy="648000"/>
          </a:xfrm>
          <a:prstGeom prst="rect">
            <a:avLst/>
          </a:prstGeom>
        </p:spPr>
      </p:pic>
      <p:sp>
        <p:nvSpPr>
          <p:cNvPr id="3" name="Subtitle 2"/>
          <p:cNvSpPr>
            <a:spLocks noGrp="1"/>
          </p:cNvSpPr>
          <p:nvPr>
            <p:ph type="subTitle" idx="1" hasCustomPrompt="1"/>
          </p:nvPr>
        </p:nvSpPr>
        <p:spPr>
          <a:xfrm>
            <a:off x="305996" y="2576789"/>
            <a:ext cx="7596782" cy="201763"/>
          </a:xfrm>
        </p:spPr>
        <p:txBody>
          <a:bodyPr anchor="b"/>
          <a:lstStyle>
            <a:lvl1pPr marL="0" indent="0" algn="l">
              <a:buNone/>
              <a:defRPr sz="1425">
                <a:solidFill>
                  <a:schemeClr val="bg1"/>
                </a:solidFill>
              </a:defRPr>
            </a:lvl1pPr>
            <a:lvl2pPr marL="342856" indent="0" algn="ctr">
              <a:buNone/>
              <a:defRPr sz="1500"/>
            </a:lvl2pPr>
            <a:lvl3pPr marL="685710" indent="0" algn="ctr">
              <a:buNone/>
              <a:defRPr sz="1350"/>
            </a:lvl3pPr>
            <a:lvl4pPr marL="1028564" indent="0" algn="ctr">
              <a:buNone/>
              <a:defRPr sz="1200"/>
            </a:lvl4pPr>
            <a:lvl5pPr marL="1371418" indent="0" algn="ctr">
              <a:buNone/>
              <a:defRPr sz="1200"/>
            </a:lvl5pPr>
            <a:lvl6pPr marL="1714274" indent="0" algn="ctr">
              <a:buNone/>
              <a:defRPr sz="1200"/>
            </a:lvl6pPr>
            <a:lvl7pPr marL="2057127" indent="0" algn="ctr">
              <a:buNone/>
              <a:defRPr sz="1200"/>
            </a:lvl7pPr>
            <a:lvl8pPr marL="2399982" indent="0" algn="ctr">
              <a:buNone/>
              <a:defRPr sz="1200"/>
            </a:lvl8pPr>
            <a:lvl9pPr marL="2742837" indent="0" algn="ctr">
              <a:buNone/>
              <a:defRPr sz="1200"/>
            </a:lvl9pPr>
          </a:lstStyle>
          <a:p>
            <a:r>
              <a:rPr lang="en-US"/>
              <a:t>Subtitle here</a:t>
            </a:r>
          </a:p>
        </p:txBody>
      </p:sp>
      <p:pic>
        <p:nvPicPr>
          <p:cNvPr id="8" name="Picture 7" descr="A black and green background&#10;&#10;Description automatically generated">
            <a:extLst>
              <a:ext uri="{FF2B5EF4-FFF2-40B4-BE49-F238E27FC236}">
                <a16:creationId xmlns:a16="http://schemas.microsoft.com/office/drawing/2014/main" id="{1B9DCC87-98CF-9980-B32F-31DF094655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7079194" y="0"/>
            <a:ext cx="2064806" cy="5143500"/>
          </a:xfrm>
          <a:prstGeom prst="rect">
            <a:avLst/>
          </a:prstGeom>
        </p:spPr>
      </p:pic>
      <p:pic>
        <p:nvPicPr>
          <p:cNvPr id="4" name="Graphic 3">
            <a:extLst>
              <a:ext uri="{FF2B5EF4-FFF2-40B4-BE49-F238E27FC236}">
                <a16:creationId xmlns:a16="http://schemas.microsoft.com/office/drawing/2014/main" id="{DEA81F64-E492-24D1-9800-558FDEB2AB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5990" y="303182"/>
            <a:ext cx="648000" cy="648000"/>
          </a:xfrm>
          <a:prstGeom prst="rect">
            <a:avLst/>
          </a:prstGeom>
        </p:spPr>
      </p:pic>
      <p:sp>
        <p:nvSpPr>
          <p:cNvPr id="7" name="Title 1">
            <a:extLst>
              <a:ext uri="{FF2B5EF4-FFF2-40B4-BE49-F238E27FC236}">
                <a16:creationId xmlns:a16="http://schemas.microsoft.com/office/drawing/2014/main" id="{FA60DF1F-5083-3D21-DBB4-9594E5D3850E}"/>
              </a:ext>
            </a:extLst>
          </p:cNvPr>
          <p:cNvSpPr>
            <a:spLocks noGrp="1"/>
          </p:cNvSpPr>
          <p:nvPr>
            <p:ph type="ctrTitle" hasCustomPrompt="1"/>
          </p:nvPr>
        </p:nvSpPr>
        <p:spPr>
          <a:xfrm>
            <a:off x="308296" y="1351707"/>
            <a:ext cx="7594734" cy="1215000"/>
          </a:xfrm>
        </p:spPr>
        <p:txBody>
          <a:bodyPr anchor="t"/>
          <a:lstStyle>
            <a:lvl1pPr algn="l">
              <a:defRPr sz="4300">
                <a:solidFill>
                  <a:schemeClr val="accent1"/>
                </a:solidFill>
              </a:defRPr>
            </a:lvl1pPr>
          </a:lstStyle>
          <a:p>
            <a:r>
              <a:rPr lang="en-GB" sz="4300"/>
              <a:t>Presentation</a:t>
            </a:r>
            <a:br>
              <a:rPr lang="en-GB" sz="4300"/>
            </a:br>
            <a:r>
              <a:rPr lang="en-GB" sz="4300"/>
              <a:t>title here</a:t>
            </a:r>
          </a:p>
        </p:txBody>
      </p:sp>
    </p:spTree>
    <p:extLst>
      <p:ext uri="{BB962C8B-B14F-4D97-AF65-F5344CB8AC3E}">
        <p14:creationId xmlns:p14="http://schemas.microsoft.com/office/powerpoint/2010/main" val="61975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8004A96-CB18-5C84-A4AD-284BB920129A}"/>
              </a:ext>
            </a:extLst>
          </p:cNvPr>
          <p:cNvSpPr>
            <a:spLocks noGrp="1"/>
          </p:cNvSpPr>
          <p:nvPr>
            <p:ph type="pic" sz="quarter" idx="10"/>
          </p:nvPr>
        </p:nvSpPr>
        <p:spPr>
          <a:xfrm>
            <a:off x="4077090" y="-12030"/>
            <a:ext cx="5076000" cy="5161547"/>
          </a:xfrm>
          <a:custGeom>
            <a:avLst/>
            <a:gdLst>
              <a:gd name="connsiteX0" fmla="*/ 465221 w 6721642"/>
              <a:gd name="connsiteY0" fmla="*/ 0 h 6882063"/>
              <a:gd name="connsiteX1" fmla="*/ 6721642 w 6721642"/>
              <a:gd name="connsiteY1" fmla="*/ 0 h 6882063"/>
              <a:gd name="connsiteX2" fmla="*/ 6721642 w 6721642"/>
              <a:gd name="connsiteY2" fmla="*/ 6882063 h 6882063"/>
              <a:gd name="connsiteX3" fmla="*/ 0 w 6721642"/>
              <a:gd name="connsiteY3" fmla="*/ 6882063 h 6882063"/>
              <a:gd name="connsiteX4" fmla="*/ 2117558 w 6721642"/>
              <a:gd name="connsiteY4" fmla="*/ 4363453 h 6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1642" h="6882063">
                <a:moveTo>
                  <a:pt x="465221" y="0"/>
                </a:moveTo>
                <a:lnTo>
                  <a:pt x="6721642" y="0"/>
                </a:lnTo>
                <a:lnTo>
                  <a:pt x="6721642" y="6882063"/>
                </a:lnTo>
                <a:lnTo>
                  <a:pt x="0" y="6882063"/>
                </a:lnTo>
                <a:lnTo>
                  <a:pt x="2117558" y="4363453"/>
                </a:lnTo>
                <a:close/>
              </a:path>
            </a:pathLst>
          </a:custGeom>
          <a:solidFill>
            <a:srgbClr val="919B83"/>
          </a:solidFill>
        </p:spPr>
        <p:txBody>
          <a:bodyPr wrap="square" anchor="ctr">
            <a:noAutofit/>
          </a:bodyPr>
          <a:lstStyle>
            <a:lvl1pPr marL="0" indent="0" algn="ctr">
              <a:buNone/>
              <a:defRPr>
                <a:solidFill>
                  <a:schemeClr val="bg1"/>
                </a:solidFill>
              </a:defRPr>
            </a:lvl1pPr>
          </a:lstStyle>
          <a:p>
            <a:r>
              <a:rPr lang="en-US"/>
              <a:t>Click icon to add picture</a:t>
            </a:r>
          </a:p>
        </p:txBody>
      </p:sp>
      <p:pic>
        <p:nvPicPr>
          <p:cNvPr id="7" name="Picture 6" descr="A colorful cube with black background&#10;&#10;Description automatically generated with medium confidence">
            <a:extLst>
              <a:ext uri="{FF2B5EF4-FFF2-40B4-BE49-F238E27FC236}">
                <a16:creationId xmlns:a16="http://schemas.microsoft.com/office/drawing/2014/main" id="{80BD6764-EFA0-BBE0-C5A3-011D4F8BB9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flipV="1">
            <a:off x="0" y="-18048"/>
            <a:ext cx="6142382" cy="5161547"/>
          </a:xfrm>
          <a:prstGeom prst="rect">
            <a:avLst/>
          </a:prstGeom>
        </p:spPr>
      </p:pic>
      <p:pic>
        <p:nvPicPr>
          <p:cNvPr id="20" name="Graphic 19">
            <a:extLst>
              <a:ext uri="{FF2B5EF4-FFF2-40B4-BE49-F238E27FC236}">
                <a16:creationId xmlns:a16="http://schemas.microsoft.com/office/drawing/2014/main" id="{7D3C67B8-BC43-BA6B-46F6-CB857466C2B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9843" y="304800"/>
            <a:ext cx="648000" cy="648000"/>
          </a:xfrm>
          <a:prstGeom prst="rect">
            <a:avLst/>
          </a:prstGeom>
        </p:spPr>
      </p:pic>
      <p:pic>
        <p:nvPicPr>
          <p:cNvPr id="4" name="Picture 3" descr="A colorful cube with black background&#10;&#10;Description automatically generated with medium confidence">
            <a:extLst>
              <a:ext uri="{FF2B5EF4-FFF2-40B4-BE49-F238E27FC236}">
                <a16:creationId xmlns:a16="http://schemas.microsoft.com/office/drawing/2014/main" id="{0D567B50-5591-4FD5-3165-729A45456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0" y="-18048"/>
            <a:ext cx="6142382" cy="5161547"/>
          </a:xfrm>
          <a:prstGeom prst="rect">
            <a:avLst/>
          </a:prstGeom>
        </p:spPr>
      </p:pic>
      <p:pic>
        <p:nvPicPr>
          <p:cNvPr id="5" name="Graphic 4">
            <a:extLst>
              <a:ext uri="{FF2B5EF4-FFF2-40B4-BE49-F238E27FC236}">
                <a16:creationId xmlns:a16="http://schemas.microsoft.com/office/drawing/2014/main" id="{130F0E05-0716-579F-D7E0-F553175B96B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9843" y="304800"/>
            <a:ext cx="648000" cy="648000"/>
          </a:xfrm>
          <a:prstGeom prst="rect">
            <a:avLst/>
          </a:prstGeom>
        </p:spPr>
      </p:pic>
      <p:sp>
        <p:nvSpPr>
          <p:cNvPr id="2" name="Title 1"/>
          <p:cNvSpPr>
            <a:spLocks noGrp="1"/>
          </p:cNvSpPr>
          <p:nvPr>
            <p:ph type="ctrTitle" hasCustomPrompt="1"/>
          </p:nvPr>
        </p:nvSpPr>
        <p:spPr>
          <a:xfrm>
            <a:off x="305992" y="3040217"/>
            <a:ext cx="4592579" cy="1215000"/>
          </a:xfrm>
        </p:spPr>
        <p:txBody>
          <a:bodyPr anchor="t"/>
          <a:lstStyle>
            <a:lvl1pPr algn="l">
              <a:defRPr sz="4300">
                <a:solidFill>
                  <a:schemeClr val="tx2"/>
                </a:solidFill>
              </a:defRPr>
            </a:lvl1pPr>
          </a:lstStyle>
          <a:p>
            <a:r>
              <a:rPr lang="en-GB" sz="4300"/>
              <a:t>Presentation</a:t>
            </a:r>
            <a:br>
              <a:rPr lang="en-GB" sz="4300"/>
            </a:br>
            <a:r>
              <a:rPr lang="en-GB" sz="4300"/>
              <a:t>title here</a:t>
            </a:r>
          </a:p>
        </p:txBody>
      </p:sp>
      <p:sp>
        <p:nvSpPr>
          <p:cNvPr id="3" name="Subtitle 2"/>
          <p:cNvSpPr>
            <a:spLocks noGrp="1"/>
          </p:cNvSpPr>
          <p:nvPr>
            <p:ph type="subTitle" idx="1" hasCustomPrompt="1"/>
          </p:nvPr>
        </p:nvSpPr>
        <p:spPr>
          <a:xfrm>
            <a:off x="305995" y="4255217"/>
            <a:ext cx="4592578" cy="675000"/>
          </a:xfrm>
        </p:spPr>
        <p:txBody>
          <a:bodyPr anchor="b"/>
          <a:lstStyle>
            <a:lvl1pPr marL="0" indent="0" algn="l">
              <a:buNone/>
              <a:defRPr sz="1425">
                <a:solidFill>
                  <a:schemeClr val="tx2"/>
                </a:solidFill>
              </a:defRPr>
            </a:lvl1pPr>
            <a:lvl2pPr marL="342856" indent="0" algn="ctr">
              <a:buNone/>
              <a:defRPr sz="1500"/>
            </a:lvl2pPr>
            <a:lvl3pPr marL="685710" indent="0" algn="ctr">
              <a:buNone/>
              <a:defRPr sz="1350"/>
            </a:lvl3pPr>
            <a:lvl4pPr marL="1028564" indent="0" algn="ctr">
              <a:buNone/>
              <a:defRPr sz="1200"/>
            </a:lvl4pPr>
            <a:lvl5pPr marL="1371418" indent="0" algn="ctr">
              <a:buNone/>
              <a:defRPr sz="1200"/>
            </a:lvl5pPr>
            <a:lvl6pPr marL="1714274" indent="0" algn="ctr">
              <a:buNone/>
              <a:defRPr sz="1200"/>
            </a:lvl6pPr>
            <a:lvl7pPr marL="2057127" indent="0" algn="ctr">
              <a:buNone/>
              <a:defRPr sz="1200"/>
            </a:lvl7pPr>
            <a:lvl8pPr marL="2399982" indent="0" algn="ctr">
              <a:buNone/>
              <a:defRPr sz="1200"/>
            </a:lvl8pPr>
            <a:lvl9pPr marL="2742837" indent="0" algn="ctr">
              <a:buNone/>
              <a:defRPr sz="1200"/>
            </a:lvl9pPr>
          </a:lstStyle>
          <a:p>
            <a:r>
              <a:rPr lang="en-US"/>
              <a:t>Subtitle here</a:t>
            </a:r>
          </a:p>
        </p:txBody>
      </p:sp>
    </p:spTree>
    <p:extLst>
      <p:ext uri="{BB962C8B-B14F-4D97-AF65-F5344CB8AC3E}">
        <p14:creationId xmlns:p14="http://schemas.microsoft.com/office/powerpoint/2010/main" val="1107367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_Divider Slide">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D3996F23-3568-D36B-6123-2E091F29AAD7}"/>
              </a:ext>
            </a:extLst>
          </p:cNvPr>
          <p:cNvSpPr>
            <a:spLocks noGrp="1"/>
          </p:cNvSpPr>
          <p:nvPr>
            <p:ph type="pic" sz="quarter" idx="11"/>
          </p:nvPr>
        </p:nvSpPr>
        <p:spPr>
          <a:xfrm>
            <a:off x="3" y="0"/>
            <a:ext cx="5133415" cy="51435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2" name="Title 1"/>
          <p:cNvSpPr>
            <a:spLocks noGrp="1"/>
          </p:cNvSpPr>
          <p:nvPr>
            <p:ph type="ctrTitle" hasCustomPrompt="1"/>
          </p:nvPr>
        </p:nvSpPr>
        <p:spPr>
          <a:xfrm>
            <a:off x="5405823" y="297001"/>
            <a:ext cx="3432191" cy="2274750"/>
          </a:xfrm>
        </p:spPr>
        <p:txBody>
          <a:bodyPr anchor="t"/>
          <a:lstStyle>
            <a:lvl1pPr algn="l">
              <a:defRPr sz="4350">
                <a:solidFill>
                  <a:schemeClr val="tx2"/>
                </a:solidFill>
              </a:defRPr>
            </a:lvl1pPr>
          </a:lstStyle>
          <a:p>
            <a:r>
              <a:rPr lang="en-GB"/>
              <a:t>Divider title here</a:t>
            </a:r>
            <a:endParaRPr lang="en-US"/>
          </a:p>
        </p:txBody>
      </p:sp>
      <p:sp>
        <p:nvSpPr>
          <p:cNvPr id="12" name="Text Placeholder 11">
            <a:extLst>
              <a:ext uri="{FF2B5EF4-FFF2-40B4-BE49-F238E27FC236}">
                <a16:creationId xmlns:a16="http://schemas.microsoft.com/office/drawing/2014/main" id="{9B46A91A-DC46-C24A-5369-989099AFE03F}"/>
              </a:ext>
            </a:extLst>
          </p:cNvPr>
          <p:cNvSpPr>
            <a:spLocks noGrp="1"/>
          </p:cNvSpPr>
          <p:nvPr>
            <p:ph type="body" sz="quarter" idx="10" hasCustomPrompt="1"/>
          </p:nvPr>
        </p:nvSpPr>
        <p:spPr>
          <a:xfrm>
            <a:off x="183048" y="654844"/>
            <a:ext cx="3032522" cy="4488656"/>
          </a:xfrm>
        </p:spPr>
        <p:txBody>
          <a:bodyPr/>
          <a:lstStyle>
            <a:lvl1pPr marL="0" indent="0">
              <a:spcBef>
                <a:spcPts val="0"/>
              </a:spcBef>
              <a:buNone/>
              <a:defRPr sz="33746" b="0">
                <a:latin typeface="+mj-lt"/>
              </a:defRPr>
            </a:lvl1pPr>
          </a:lstStyle>
          <a:p>
            <a:pPr lvl="0"/>
            <a:r>
              <a:rPr lang="en-GB"/>
              <a:t>2</a:t>
            </a:r>
            <a:endParaRPr lang="en-US"/>
          </a:p>
        </p:txBody>
      </p:sp>
      <p:sp>
        <p:nvSpPr>
          <p:cNvPr id="9" name="Slide Number Placeholder 5">
            <a:extLst>
              <a:ext uri="{FF2B5EF4-FFF2-40B4-BE49-F238E27FC236}">
                <a16:creationId xmlns:a16="http://schemas.microsoft.com/office/drawing/2014/main" id="{F1C760F0-1836-47BC-27C6-4FC08F82DFD3}"/>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4" name="Footer Placeholder 3">
            <a:extLst>
              <a:ext uri="{FF2B5EF4-FFF2-40B4-BE49-F238E27FC236}">
                <a16:creationId xmlns:a16="http://schemas.microsoft.com/office/drawing/2014/main" id="{0E039BAA-FC2F-C4EB-C64C-B770438F3590}"/>
              </a:ext>
            </a:extLst>
          </p:cNvPr>
          <p:cNvSpPr>
            <a:spLocks noGrp="1"/>
          </p:cNvSpPr>
          <p:nvPr>
            <p:ph type="ftr" sz="quarter" idx="12"/>
          </p:nvPr>
        </p:nvSpPr>
        <p:spPr/>
        <p:txBody>
          <a:bodyPr/>
          <a:lstStyle/>
          <a:p>
            <a:r>
              <a:rPr lang="en-US"/>
              <a:t>Footer</a:t>
            </a:r>
          </a:p>
        </p:txBody>
      </p:sp>
    </p:spTree>
    <p:extLst>
      <p:ext uri="{BB962C8B-B14F-4D97-AF65-F5344CB8AC3E}">
        <p14:creationId xmlns:p14="http://schemas.microsoft.com/office/powerpoint/2010/main" val="49030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7773BB81-C363-5254-D364-A1A322A617C1}"/>
              </a:ext>
            </a:extLst>
          </p:cNvPr>
          <p:cNvSpPr>
            <a:spLocks noGrp="1"/>
          </p:cNvSpPr>
          <p:nvPr>
            <p:ph type="pic" sz="quarter" idx="11"/>
          </p:nvPr>
        </p:nvSpPr>
        <p:spPr>
          <a:xfrm>
            <a:off x="0" y="0"/>
            <a:ext cx="9144900" cy="51435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2" name="Title 1"/>
          <p:cNvSpPr>
            <a:spLocks noGrp="1"/>
          </p:cNvSpPr>
          <p:nvPr>
            <p:ph type="ctrTitle" hasCustomPrompt="1"/>
          </p:nvPr>
        </p:nvSpPr>
        <p:spPr>
          <a:xfrm>
            <a:off x="297002" y="654845"/>
            <a:ext cx="5933981" cy="1199357"/>
          </a:xfrm>
        </p:spPr>
        <p:txBody>
          <a:bodyPr anchor="t"/>
          <a:lstStyle>
            <a:lvl1pPr algn="l">
              <a:defRPr sz="4350">
                <a:solidFill>
                  <a:schemeClr val="tx2"/>
                </a:solidFill>
              </a:defRPr>
            </a:lvl1pPr>
          </a:lstStyle>
          <a:p>
            <a:r>
              <a:rPr lang="en-GB"/>
              <a:t>Divider title</a:t>
            </a:r>
            <a:br>
              <a:rPr lang="en-GB"/>
            </a:br>
            <a:r>
              <a:rPr lang="en-GB"/>
              <a:t>No number</a:t>
            </a:r>
            <a:endParaRPr lang="en-US"/>
          </a:p>
        </p:txBody>
      </p:sp>
      <p:sp>
        <p:nvSpPr>
          <p:cNvPr id="5" name="Footer Placeholder 4">
            <a:extLst>
              <a:ext uri="{FF2B5EF4-FFF2-40B4-BE49-F238E27FC236}">
                <a16:creationId xmlns:a16="http://schemas.microsoft.com/office/drawing/2014/main" id="{E74109EF-55F7-8884-590F-CCF649DB0A2A}"/>
              </a:ext>
            </a:extLst>
          </p:cNvPr>
          <p:cNvSpPr>
            <a:spLocks noGrp="1"/>
          </p:cNvSpPr>
          <p:nvPr>
            <p:ph type="ftr" sz="quarter" idx="12"/>
          </p:nvPr>
        </p:nvSpPr>
        <p:spPr/>
        <p:txBody>
          <a:bodyPr/>
          <a:lstStyle/>
          <a:p>
            <a:r>
              <a:rPr lang="en-US"/>
              <a:t>Footer</a:t>
            </a:r>
          </a:p>
        </p:txBody>
      </p:sp>
      <p:sp>
        <p:nvSpPr>
          <p:cNvPr id="9" name="Slide Number Placeholder 5">
            <a:extLst>
              <a:ext uri="{FF2B5EF4-FFF2-40B4-BE49-F238E27FC236}">
                <a16:creationId xmlns:a16="http://schemas.microsoft.com/office/drawing/2014/main" id="{F1C760F0-1836-47BC-27C6-4FC08F82DFD3}"/>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8097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7773BB81-C363-5254-D364-A1A322A617C1}"/>
              </a:ext>
            </a:extLst>
          </p:cNvPr>
          <p:cNvSpPr>
            <a:spLocks noGrp="1"/>
          </p:cNvSpPr>
          <p:nvPr>
            <p:ph type="pic" sz="quarter" idx="11"/>
          </p:nvPr>
        </p:nvSpPr>
        <p:spPr>
          <a:xfrm>
            <a:off x="0" y="0"/>
            <a:ext cx="9144900" cy="51435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2" name="Title 1"/>
          <p:cNvSpPr>
            <a:spLocks noGrp="1"/>
          </p:cNvSpPr>
          <p:nvPr>
            <p:ph type="ctrTitle" hasCustomPrompt="1"/>
          </p:nvPr>
        </p:nvSpPr>
        <p:spPr>
          <a:xfrm>
            <a:off x="5913180" y="432595"/>
            <a:ext cx="2924830" cy="1199357"/>
          </a:xfrm>
        </p:spPr>
        <p:txBody>
          <a:bodyPr anchor="t"/>
          <a:lstStyle>
            <a:lvl1pPr algn="l">
              <a:defRPr sz="4350">
                <a:solidFill>
                  <a:schemeClr val="bg1"/>
                </a:solidFill>
              </a:defRPr>
            </a:lvl1pPr>
          </a:lstStyle>
          <a:p>
            <a:r>
              <a:rPr lang="en-GB" dirty="0"/>
              <a:t>Divider title here</a:t>
            </a:r>
            <a:endParaRPr lang="en-US" dirty="0"/>
          </a:p>
        </p:txBody>
      </p:sp>
      <p:sp>
        <p:nvSpPr>
          <p:cNvPr id="9" name="Slide Number Placeholder 5">
            <a:extLst>
              <a:ext uri="{FF2B5EF4-FFF2-40B4-BE49-F238E27FC236}">
                <a16:creationId xmlns:a16="http://schemas.microsoft.com/office/drawing/2014/main" id="{F1C760F0-1836-47BC-27C6-4FC08F82DFD3}"/>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5" name="Footer Placeholder 4">
            <a:extLst>
              <a:ext uri="{FF2B5EF4-FFF2-40B4-BE49-F238E27FC236}">
                <a16:creationId xmlns:a16="http://schemas.microsoft.com/office/drawing/2014/main" id="{E74109EF-55F7-8884-590F-CCF649DB0A2A}"/>
              </a:ext>
            </a:extLst>
          </p:cNvPr>
          <p:cNvSpPr>
            <a:spLocks noGrp="1"/>
          </p:cNvSpPr>
          <p:nvPr>
            <p:ph type="ftr" sz="quarter" idx="12"/>
          </p:nvPr>
        </p:nvSpPr>
        <p:spPr/>
        <p:txBody>
          <a:bodyPr/>
          <a:lstStyle/>
          <a:p>
            <a:r>
              <a:rPr lang="en-US"/>
              <a:t>Footer</a:t>
            </a:r>
          </a:p>
        </p:txBody>
      </p:sp>
    </p:spTree>
    <p:extLst>
      <p:ext uri="{BB962C8B-B14F-4D97-AF65-F5344CB8AC3E}">
        <p14:creationId xmlns:p14="http://schemas.microsoft.com/office/powerpoint/2010/main" val="3603933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994" y="654846"/>
            <a:ext cx="8532019" cy="620316"/>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05994" y="1707359"/>
            <a:ext cx="8532019" cy="316825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noChangeAspect="1"/>
          </p:cNvSpPr>
          <p:nvPr>
            <p:ph type="sldNum" sz="quarter" idx="4"/>
          </p:nvPr>
        </p:nvSpPr>
        <p:spPr>
          <a:xfrm>
            <a:off x="0" y="-1313"/>
            <a:ext cx="306000" cy="306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4" name="Footer Placeholder 3">
            <a:extLst>
              <a:ext uri="{FF2B5EF4-FFF2-40B4-BE49-F238E27FC236}">
                <a16:creationId xmlns:a16="http://schemas.microsoft.com/office/drawing/2014/main" id="{C72C558A-D71E-FA69-BB32-9A0A273CE436}"/>
              </a:ext>
            </a:extLst>
          </p:cNvPr>
          <p:cNvSpPr>
            <a:spLocks noGrp="1"/>
          </p:cNvSpPr>
          <p:nvPr>
            <p:ph type="ftr" sz="quarter" idx="3"/>
          </p:nvPr>
        </p:nvSpPr>
        <p:spPr>
          <a:xfrm>
            <a:off x="381284" y="0"/>
            <a:ext cx="3086100" cy="306000"/>
          </a:xfrm>
          <a:prstGeom prst="rect">
            <a:avLst/>
          </a:prstGeom>
          <a:noFill/>
        </p:spPr>
        <p:txBody>
          <a:bodyPr vert="horz" lIns="0" tIns="0" rIns="0" bIns="0" rtlCol="0" anchor="ctr">
            <a:noAutofit/>
          </a:bodyPr>
          <a:lstStyle>
            <a:lvl1pPr algn="l">
              <a:defRPr lang="en-GB" sz="600" dirty="0">
                <a:solidFill>
                  <a:schemeClr val="tx2"/>
                </a:solidFill>
                <a:latin typeface="Georgia" panose="02040502050405020303" pitchFamily="18" charset="0"/>
              </a:defRPr>
            </a:lvl1pPr>
          </a:lstStyle>
          <a:p>
            <a:r>
              <a:rPr lang="en-US"/>
              <a:t>Footer</a:t>
            </a:r>
          </a:p>
        </p:txBody>
      </p:sp>
    </p:spTree>
    <p:extLst>
      <p:ext uri="{BB962C8B-B14F-4D97-AF65-F5344CB8AC3E}">
        <p14:creationId xmlns:p14="http://schemas.microsoft.com/office/powerpoint/2010/main" val="18737920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64" r:id="rId3"/>
    <p:sldLayoutId id="2147483759" r:id="rId4"/>
    <p:sldLayoutId id="2147483815" r:id="rId5"/>
    <p:sldLayoutId id="2147483761" r:id="rId6"/>
    <p:sldLayoutId id="2147483765" r:id="rId7"/>
    <p:sldLayoutId id="2147483770" r:id="rId8"/>
    <p:sldLayoutId id="2147483823" r:id="rId9"/>
    <p:sldLayoutId id="2147483824" r:id="rId10"/>
    <p:sldLayoutId id="2147483773" r:id="rId11"/>
    <p:sldLayoutId id="2147483778" r:id="rId12"/>
    <p:sldLayoutId id="2147483779" r:id="rId13"/>
    <p:sldLayoutId id="2147483820" r:id="rId14"/>
    <p:sldLayoutId id="2147483780" r:id="rId15"/>
    <p:sldLayoutId id="2147483821" r:id="rId16"/>
    <p:sldLayoutId id="2147483781" r:id="rId17"/>
    <p:sldLayoutId id="2147483822" r:id="rId18"/>
    <p:sldLayoutId id="2147483782" r:id="rId19"/>
    <p:sldLayoutId id="2147483783" r:id="rId20"/>
    <p:sldLayoutId id="2147483784" r:id="rId21"/>
    <p:sldLayoutId id="2147483795" r:id="rId22"/>
    <p:sldLayoutId id="2147483785" r:id="rId23"/>
    <p:sldLayoutId id="2147483786" r:id="rId24"/>
    <p:sldLayoutId id="2147483787" r:id="rId25"/>
    <p:sldLayoutId id="2147483788" r:id="rId26"/>
    <p:sldLayoutId id="2147483789" r:id="rId27"/>
    <p:sldLayoutId id="2147483790" r:id="rId28"/>
    <p:sldLayoutId id="2147483792" r:id="rId29"/>
    <p:sldLayoutId id="2147483791" r:id="rId30"/>
    <p:sldLayoutId id="2147483802" r:id="rId31"/>
    <p:sldLayoutId id="2147483793" r:id="rId32"/>
    <p:sldLayoutId id="2147483826" r:id="rId33"/>
    <p:sldLayoutId id="2147483794" r:id="rId34"/>
    <p:sldLayoutId id="2147483796" r:id="rId35"/>
    <p:sldLayoutId id="2147483797" r:id="rId36"/>
    <p:sldLayoutId id="2147483798" r:id="rId37"/>
    <p:sldLayoutId id="2147483754" r:id="rId38"/>
    <p:sldLayoutId id="2147483803" r:id="rId39"/>
    <p:sldLayoutId id="2147483829" r:id="rId40"/>
  </p:sldLayoutIdLst>
  <p:hf hdr="0" ftr="0" dt="0"/>
  <p:txStyles>
    <p:titleStyle>
      <a:lvl1pPr algn="l" defTabSz="685710" rtl="0" eaLnBrk="1" latinLnBrk="0" hangingPunct="1">
        <a:lnSpc>
          <a:spcPct val="85000"/>
        </a:lnSpc>
        <a:spcBef>
          <a:spcPct val="0"/>
        </a:spcBef>
        <a:buNone/>
        <a:defRPr sz="2550" kern="1200">
          <a:solidFill>
            <a:srgbClr val="243408"/>
          </a:solidFill>
          <a:latin typeface="+mj-lt"/>
          <a:ea typeface="+mj-ea"/>
          <a:cs typeface="+mj-cs"/>
        </a:defRPr>
      </a:lvl1pPr>
    </p:titleStyle>
    <p:bodyStyle>
      <a:lvl1pPr marL="269853" indent="-269853" algn="l" defTabSz="360363" rtl="0" eaLnBrk="1" latinLnBrk="0" hangingPunct="1">
        <a:lnSpc>
          <a:spcPct val="100000"/>
        </a:lnSpc>
        <a:spcBef>
          <a:spcPts val="0"/>
        </a:spcBef>
        <a:spcAft>
          <a:spcPts val="600"/>
        </a:spcAft>
        <a:buClr>
          <a:schemeClr val="accent1"/>
        </a:buClr>
        <a:buSzPct val="100000"/>
        <a:buFontTx/>
        <a:buBlip>
          <a:blip r:embed="rId42">
            <a:extLst>
              <a:ext uri="{96DAC541-7B7A-43D3-8B79-37D633B846F1}">
                <asvg:svgBlip xmlns:asvg="http://schemas.microsoft.com/office/drawing/2016/SVG/main" r:embed="rId43"/>
              </a:ext>
            </a:extLst>
          </a:blip>
        </a:buBlip>
        <a:defRPr sz="1280" b="0" i="0" kern="1200">
          <a:solidFill>
            <a:srgbClr val="243408"/>
          </a:solidFill>
          <a:latin typeface="Georgia" panose="02040502050405020303" pitchFamily="18" charset="0"/>
          <a:ea typeface="+mn-ea"/>
          <a:cs typeface="+mn-cs"/>
        </a:defRPr>
      </a:lvl1pPr>
      <a:lvl2pPr marL="450000" indent="-180000" algn="l" defTabSz="360363" rtl="0" eaLnBrk="1" latinLnBrk="0" hangingPunct="1">
        <a:lnSpc>
          <a:spcPct val="100000"/>
        </a:lnSpc>
        <a:spcBef>
          <a:spcPts val="0"/>
        </a:spcBef>
        <a:spcAft>
          <a:spcPts val="750"/>
        </a:spcAft>
        <a:buClr>
          <a:schemeClr val="tx2"/>
        </a:buClr>
        <a:buFont typeface="Georgia" panose="02040502050405020303" pitchFamily="18" charset="0"/>
        <a:buChar char="―"/>
        <a:tabLst/>
        <a:defRPr sz="1280" b="0" i="0" kern="1200">
          <a:solidFill>
            <a:srgbClr val="243408"/>
          </a:solidFill>
          <a:latin typeface="Georgia" panose="02040502050405020303" pitchFamily="18" charset="0"/>
          <a:ea typeface="+mn-ea"/>
          <a:cs typeface="+mn-cs"/>
        </a:defRPr>
      </a:lvl2pPr>
      <a:lvl3pPr marL="720000" indent="-180000" algn="l" defTabSz="357188" rtl="0" eaLnBrk="1" latinLnBrk="0" hangingPunct="1">
        <a:lnSpc>
          <a:spcPct val="100000"/>
        </a:lnSpc>
        <a:spcBef>
          <a:spcPts val="0"/>
        </a:spcBef>
        <a:spcAft>
          <a:spcPts val="750"/>
        </a:spcAft>
        <a:buClr>
          <a:schemeClr val="tx2"/>
        </a:buClr>
        <a:buFont typeface="Georgia" panose="02040502050405020303" pitchFamily="18" charset="0"/>
        <a:buChar char="―"/>
        <a:defRPr sz="1280" b="0" i="0" kern="1200">
          <a:solidFill>
            <a:srgbClr val="243408"/>
          </a:solidFill>
          <a:latin typeface="Georgia" panose="02040502050405020303" pitchFamily="18" charset="0"/>
          <a:ea typeface="+mn-ea"/>
          <a:cs typeface="+mn-cs"/>
        </a:defRPr>
      </a:lvl3pPr>
      <a:lvl4pPr marL="900000" indent="-180000" algn="l" defTabSz="447675" rtl="0" eaLnBrk="1" latinLnBrk="0" hangingPunct="1">
        <a:lnSpc>
          <a:spcPct val="100000"/>
        </a:lnSpc>
        <a:spcBef>
          <a:spcPts val="0"/>
        </a:spcBef>
        <a:spcAft>
          <a:spcPts val="750"/>
        </a:spcAft>
        <a:buClr>
          <a:schemeClr val="tx2"/>
        </a:buClr>
        <a:buFont typeface="Georgia" panose="02040502050405020303" pitchFamily="18" charset="0"/>
        <a:buChar char="―"/>
        <a:tabLst/>
        <a:defRPr sz="1280" b="0" i="0" kern="1200">
          <a:solidFill>
            <a:srgbClr val="243408"/>
          </a:solidFill>
          <a:latin typeface="Georgia" panose="02040502050405020303" pitchFamily="18" charset="0"/>
          <a:ea typeface="+mn-ea"/>
          <a:cs typeface="+mn-cs"/>
        </a:defRPr>
      </a:lvl4pPr>
      <a:lvl5pPr marL="1080998" indent="-177785" algn="l" defTabSz="538163" rtl="0" eaLnBrk="1" latinLnBrk="0" hangingPunct="1">
        <a:lnSpc>
          <a:spcPct val="100000"/>
        </a:lnSpc>
        <a:spcBef>
          <a:spcPts val="0"/>
        </a:spcBef>
        <a:spcAft>
          <a:spcPts val="750"/>
        </a:spcAft>
        <a:buClr>
          <a:schemeClr val="tx2"/>
        </a:buClr>
        <a:buFont typeface="Georgia" panose="02040502050405020303" pitchFamily="18" charset="0"/>
        <a:buChar char="―"/>
        <a:defRPr sz="1280" b="0" i="0" kern="1200">
          <a:solidFill>
            <a:srgbClr val="243408"/>
          </a:solidFill>
          <a:latin typeface="Georgia" panose="02040502050405020303" pitchFamily="18" charset="0"/>
          <a:ea typeface="+mn-ea"/>
          <a:cs typeface="+mn-cs"/>
        </a:defRPr>
      </a:lvl5pPr>
      <a:lvl6pPr marL="1885700"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555"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09"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264"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10" rtl="0" eaLnBrk="1" latinLnBrk="0" hangingPunct="1">
        <a:defRPr sz="1350" kern="1200">
          <a:solidFill>
            <a:schemeClr val="tx1"/>
          </a:solidFill>
          <a:latin typeface="+mn-lt"/>
          <a:ea typeface="+mn-ea"/>
          <a:cs typeface="+mn-cs"/>
        </a:defRPr>
      </a:lvl1pPr>
      <a:lvl2pPr marL="342856" algn="l" defTabSz="685710" rtl="0" eaLnBrk="1" latinLnBrk="0" hangingPunct="1">
        <a:defRPr sz="1350" kern="1200">
          <a:solidFill>
            <a:schemeClr val="tx1"/>
          </a:solidFill>
          <a:latin typeface="+mn-lt"/>
          <a:ea typeface="+mn-ea"/>
          <a:cs typeface="+mn-cs"/>
        </a:defRPr>
      </a:lvl2pPr>
      <a:lvl3pPr marL="685710" algn="l" defTabSz="685710" rtl="0" eaLnBrk="1" latinLnBrk="0" hangingPunct="1">
        <a:defRPr sz="1350" kern="1200">
          <a:solidFill>
            <a:schemeClr val="tx1"/>
          </a:solidFill>
          <a:latin typeface="+mn-lt"/>
          <a:ea typeface="+mn-ea"/>
          <a:cs typeface="+mn-cs"/>
        </a:defRPr>
      </a:lvl3pPr>
      <a:lvl4pPr marL="1028564" algn="l" defTabSz="685710" rtl="0" eaLnBrk="1" latinLnBrk="0" hangingPunct="1">
        <a:defRPr sz="1350" kern="1200">
          <a:solidFill>
            <a:schemeClr val="tx1"/>
          </a:solidFill>
          <a:latin typeface="+mn-lt"/>
          <a:ea typeface="+mn-ea"/>
          <a:cs typeface="+mn-cs"/>
        </a:defRPr>
      </a:lvl4pPr>
      <a:lvl5pPr marL="1371418" algn="l" defTabSz="685710" rtl="0" eaLnBrk="1" latinLnBrk="0" hangingPunct="1">
        <a:defRPr sz="1350" kern="1200">
          <a:solidFill>
            <a:schemeClr val="tx1"/>
          </a:solidFill>
          <a:latin typeface="+mn-lt"/>
          <a:ea typeface="+mn-ea"/>
          <a:cs typeface="+mn-cs"/>
        </a:defRPr>
      </a:lvl5pPr>
      <a:lvl6pPr marL="1714274" algn="l" defTabSz="685710" rtl="0" eaLnBrk="1" latinLnBrk="0" hangingPunct="1">
        <a:defRPr sz="1350" kern="1200">
          <a:solidFill>
            <a:schemeClr val="tx1"/>
          </a:solidFill>
          <a:latin typeface="+mn-lt"/>
          <a:ea typeface="+mn-ea"/>
          <a:cs typeface="+mn-cs"/>
        </a:defRPr>
      </a:lvl6pPr>
      <a:lvl7pPr marL="2057127" algn="l" defTabSz="685710" rtl="0" eaLnBrk="1" latinLnBrk="0" hangingPunct="1">
        <a:defRPr sz="1350" kern="1200">
          <a:solidFill>
            <a:schemeClr val="tx1"/>
          </a:solidFill>
          <a:latin typeface="+mn-lt"/>
          <a:ea typeface="+mn-ea"/>
          <a:cs typeface="+mn-cs"/>
        </a:defRPr>
      </a:lvl7pPr>
      <a:lvl8pPr marL="2399982" algn="l" defTabSz="685710" rtl="0" eaLnBrk="1" latinLnBrk="0" hangingPunct="1">
        <a:defRPr sz="1350" kern="1200">
          <a:solidFill>
            <a:schemeClr val="tx1"/>
          </a:solidFill>
          <a:latin typeface="+mn-lt"/>
          <a:ea typeface="+mn-ea"/>
          <a:cs typeface="+mn-cs"/>
        </a:defRPr>
      </a:lvl8pPr>
      <a:lvl9pPr marL="2742837" algn="l" defTabSz="68571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5" orient="horz" pos="191" userDrawn="1">
          <p15:clr>
            <a:srgbClr val="F26B43"/>
          </p15:clr>
        </p15:guide>
        <p15:guide id="56" pos="5567" userDrawn="1">
          <p15:clr>
            <a:srgbClr val="F26B43"/>
          </p15:clr>
        </p15:guide>
        <p15:guide id="58" orient="horz" pos="3076" userDrawn="1">
          <p15:clr>
            <a:srgbClr val="F26B43"/>
          </p15:clr>
        </p15:guide>
        <p15:guide id="59" pos="1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994" y="654846"/>
            <a:ext cx="8532019" cy="620316"/>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305994" y="1707359"/>
            <a:ext cx="8532019" cy="316825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noChangeAspect="1"/>
          </p:cNvSpPr>
          <p:nvPr>
            <p:ph type="sldNum" sz="quarter" idx="4"/>
          </p:nvPr>
        </p:nvSpPr>
        <p:spPr>
          <a:xfrm>
            <a:off x="0" y="-1313"/>
            <a:ext cx="306000" cy="306000"/>
          </a:xfrm>
          <a:prstGeom prst="rect">
            <a:avLst/>
          </a:prstGeom>
          <a:solidFill>
            <a:srgbClr val="BFF355"/>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4" name="Footer Placeholder 3">
            <a:extLst>
              <a:ext uri="{FF2B5EF4-FFF2-40B4-BE49-F238E27FC236}">
                <a16:creationId xmlns:a16="http://schemas.microsoft.com/office/drawing/2014/main" id="{C72C558A-D71E-FA69-BB32-9A0A273CE436}"/>
              </a:ext>
            </a:extLst>
          </p:cNvPr>
          <p:cNvSpPr>
            <a:spLocks noGrp="1"/>
          </p:cNvSpPr>
          <p:nvPr>
            <p:ph type="ftr" sz="quarter" idx="3"/>
          </p:nvPr>
        </p:nvSpPr>
        <p:spPr>
          <a:xfrm>
            <a:off x="381284" y="0"/>
            <a:ext cx="3086100" cy="306000"/>
          </a:xfrm>
          <a:prstGeom prst="rect">
            <a:avLst/>
          </a:prstGeom>
          <a:noFill/>
        </p:spPr>
        <p:txBody>
          <a:bodyPr vert="horz" lIns="0" tIns="0" rIns="0" bIns="0" rtlCol="0" anchor="ctr">
            <a:noAutofit/>
          </a:bodyPr>
          <a:lstStyle>
            <a:lvl1pPr algn="l">
              <a:defRPr lang="en-GB" sz="600" dirty="0">
                <a:solidFill>
                  <a:schemeClr val="tx2"/>
                </a:solidFill>
                <a:latin typeface="Georgia" panose="02040502050405020303" pitchFamily="18" charset="0"/>
              </a:defRPr>
            </a:lvl1pPr>
          </a:lstStyle>
          <a:p>
            <a:r>
              <a:rPr lang="en-US"/>
              <a:t>Footer</a:t>
            </a:r>
          </a:p>
        </p:txBody>
      </p:sp>
    </p:spTree>
    <p:extLst>
      <p:ext uri="{BB962C8B-B14F-4D97-AF65-F5344CB8AC3E}">
        <p14:creationId xmlns:p14="http://schemas.microsoft.com/office/powerpoint/2010/main" val="462999321"/>
      </p:ext>
    </p:extLst>
  </p:cSld>
  <p:clrMap bg1="lt1" tx1="dk1" bg2="lt2" tx2="dk2" accent1="accent1" accent2="accent2" accent3="accent3" accent4="accent4" accent5="accent5" accent6="accent6" hlink="hlink" folHlink="folHlink"/>
  <p:sldLayoutIdLst>
    <p:sldLayoutId id="2147483648" r:id="rId1"/>
    <p:sldLayoutId id="2147483650" r:id="rId2"/>
    <p:sldLayoutId id="2147483649" r:id="rId3"/>
  </p:sldLayoutIdLst>
  <p:hf hdr="0" ftr="0" dt="0"/>
  <p:txStyles>
    <p:titleStyle>
      <a:lvl1pPr algn="l" defTabSz="685710" rtl="0" eaLnBrk="1" latinLnBrk="0" hangingPunct="1">
        <a:lnSpc>
          <a:spcPct val="85000"/>
        </a:lnSpc>
        <a:spcBef>
          <a:spcPct val="0"/>
        </a:spcBef>
        <a:buNone/>
        <a:defRPr sz="2550" kern="1200">
          <a:solidFill>
            <a:srgbClr val="243408"/>
          </a:solidFill>
          <a:latin typeface="+mj-lt"/>
          <a:ea typeface="+mj-ea"/>
          <a:cs typeface="+mj-cs"/>
        </a:defRPr>
      </a:lvl1pPr>
    </p:titleStyle>
    <p:bodyStyle>
      <a:lvl1pPr marL="269853" indent="-269853" algn="l" defTabSz="360363" rtl="0" eaLnBrk="1" latinLnBrk="0" hangingPunct="1">
        <a:lnSpc>
          <a:spcPct val="100000"/>
        </a:lnSpc>
        <a:spcBef>
          <a:spcPts val="0"/>
        </a:spcBef>
        <a:spcAft>
          <a:spcPts val="600"/>
        </a:spcAft>
        <a:buClr>
          <a:schemeClr val="accent1"/>
        </a:buClr>
        <a:buSzPct val="100000"/>
        <a:buFontTx/>
        <a:buBlip>
          <a:blip r:embed="rId5">
            <a:extLst>
              <a:ext uri="{96DAC541-7B7A-43D3-8B79-37D633B846F1}">
                <asvg:svgBlip xmlns:asvg="http://schemas.microsoft.com/office/drawing/2016/SVG/main" r:embed="rId6"/>
              </a:ext>
            </a:extLst>
          </a:blip>
        </a:buBlip>
        <a:defRPr sz="1280" b="0" i="0" kern="1200">
          <a:solidFill>
            <a:srgbClr val="243408"/>
          </a:solidFill>
          <a:latin typeface="Georgia" panose="02040502050405020303" pitchFamily="18" charset="0"/>
          <a:ea typeface="+mn-ea"/>
          <a:cs typeface="+mn-cs"/>
        </a:defRPr>
      </a:lvl1pPr>
      <a:lvl2pPr marL="450000" indent="-180000" algn="l" defTabSz="360363" rtl="0" eaLnBrk="1" latinLnBrk="0" hangingPunct="1">
        <a:lnSpc>
          <a:spcPct val="100000"/>
        </a:lnSpc>
        <a:spcBef>
          <a:spcPts val="0"/>
        </a:spcBef>
        <a:spcAft>
          <a:spcPts val="750"/>
        </a:spcAft>
        <a:buClr>
          <a:schemeClr val="tx2"/>
        </a:buClr>
        <a:buFont typeface="Georgia" panose="02040502050405020303" pitchFamily="18" charset="0"/>
        <a:buChar char="―"/>
        <a:tabLst/>
        <a:defRPr sz="1280" b="0" i="0" kern="1200">
          <a:solidFill>
            <a:srgbClr val="243408"/>
          </a:solidFill>
          <a:latin typeface="Georgia" panose="02040502050405020303" pitchFamily="18" charset="0"/>
          <a:ea typeface="+mn-ea"/>
          <a:cs typeface="+mn-cs"/>
        </a:defRPr>
      </a:lvl2pPr>
      <a:lvl3pPr marL="720000" indent="-180000" algn="l" defTabSz="357188" rtl="0" eaLnBrk="1" latinLnBrk="0" hangingPunct="1">
        <a:lnSpc>
          <a:spcPct val="100000"/>
        </a:lnSpc>
        <a:spcBef>
          <a:spcPts val="0"/>
        </a:spcBef>
        <a:spcAft>
          <a:spcPts val="750"/>
        </a:spcAft>
        <a:buClr>
          <a:schemeClr val="tx2"/>
        </a:buClr>
        <a:buFont typeface="Georgia" panose="02040502050405020303" pitchFamily="18" charset="0"/>
        <a:buChar char="―"/>
        <a:defRPr sz="1280" b="0" i="0" kern="1200">
          <a:solidFill>
            <a:srgbClr val="243408"/>
          </a:solidFill>
          <a:latin typeface="Georgia" panose="02040502050405020303" pitchFamily="18" charset="0"/>
          <a:ea typeface="+mn-ea"/>
          <a:cs typeface="+mn-cs"/>
        </a:defRPr>
      </a:lvl3pPr>
      <a:lvl4pPr marL="900000" indent="-180000" algn="l" defTabSz="447675" rtl="0" eaLnBrk="1" latinLnBrk="0" hangingPunct="1">
        <a:lnSpc>
          <a:spcPct val="100000"/>
        </a:lnSpc>
        <a:spcBef>
          <a:spcPts val="0"/>
        </a:spcBef>
        <a:spcAft>
          <a:spcPts val="750"/>
        </a:spcAft>
        <a:buClr>
          <a:schemeClr val="tx2"/>
        </a:buClr>
        <a:buFont typeface="Georgia" panose="02040502050405020303" pitchFamily="18" charset="0"/>
        <a:buChar char="―"/>
        <a:tabLst/>
        <a:defRPr sz="1280" b="0" i="0" kern="1200">
          <a:solidFill>
            <a:srgbClr val="243408"/>
          </a:solidFill>
          <a:latin typeface="Georgia" panose="02040502050405020303" pitchFamily="18" charset="0"/>
          <a:ea typeface="+mn-ea"/>
          <a:cs typeface="+mn-cs"/>
        </a:defRPr>
      </a:lvl4pPr>
      <a:lvl5pPr marL="1080998" indent="-177785" algn="l" defTabSz="538163" rtl="0" eaLnBrk="1" latinLnBrk="0" hangingPunct="1">
        <a:lnSpc>
          <a:spcPct val="100000"/>
        </a:lnSpc>
        <a:spcBef>
          <a:spcPts val="0"/>
        </a:spcBef>
        <a:spcAft>
          <a:spcPts val="750"/>
        </a:spcAft>
        <a:buClr>
          <a:schemeClr val="tx2"/>
        </a:buClr>
        <a:buFont typeface="Georgia" panose="02040502050405020303" pitchFamily="18" charset="0"/>
        <a:buChar char="―"/>
        <a:defRPr sz="1280" b="0" i="0" kern="1200">
          <a:solidFill>
            <a:srgbClr val="243408"/>
          </a:solidFill>
          <a:latin typeface="Georgia" panose="02040502050405020303" pitchFamily="18" charset="0"/>
          <a:ea typeface="+mn-ea"/>
          <a:cs typeface="+mn-cs"/>
        </a:defRPr>
      </a:lvl5pPr>
      <a:lvl6pPr marL="1885700"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555"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09"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264"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10" rtl="0" eaLnBrk="1" latinLnBrk="0" hangingPunct="1">
        <a:defRPr sz="1350" kern="1200">
          <a:solidFill>
            <a:schemeClr val="tx1"/>
          </a:solidFill>
          <a:latin typeface="+mn-lt"/>
          <a:ea typeface="+mn-ea"/>
          <a:cs typeface="+mn-cs"/>
        </a:defRPr>
      </a:lvl1pPr>
      <a:lvl2pPr marL="342856" algn="l" defTabSz="685710" rtl="0" eaLnBrk="1" latinLnBrk="0" hangingPunct="1">
        <a:defRPr sz="1350" kern="1200">
          <a:solidFill>
            <a:schemeClr val="tx1"/>
          </a:solidFill>
          <a:latin typeface="+mn-lt"/>
          <a:ea typeface="+mn-ea"/>
          <a:cs typeface="+mn-cs"/>
        </a:defRPr>
      </a:lvl2pPr>
      <a:lvl3pPr marL="685710" algn="l" defTabSz="685710" rtl="0" eaLnBrk="1" latinLnBrk="0" hangingPunct="1">
        <a:defRPr sz="1350" kern="1200">
          <a:solidFill>
            <a:schemeClr val="tx1"/>
          </a:solidFill>
          <a:latin typeface="+mn-lt"/>
          <a:ea typeface="+mn-ea"/>
          <a:cs typeface="+mn-cs"/>
        </a:defRPr>
      </a:lvl3pPr>
      <a:lvl4pPr marL="1028564" algn="l" defTabSz="685710" rtl="0" eaLnBrk="1" latinLnBrk="0" hangingPunct="1">
        <a:defRPr sz="1350" kern="1200">
          <a:solidFill>
            <a:schemeClr val="tx1"/>
          </a:solidFill>
          <a:latin typeface="+mn-lt"/>
          <a:ea typeface="+mn-ea"/>
          <a:cs typeface="+mn-cs"/>
        </a:defRPr>
      </a:lvl4pPr>
      <a:lvl5pPr marL="1371418" algn="l" defTabSz="685710" rtl="0" eaLnBrk="1" latinLnBrk="0" hangingPunct="1">
        <a:defRPr sz="1350" kern="1200">
          <a:solidFill>
            <a:schemeClr val="tx1"/>
          </a:solidFill>
          <a:latin typeface="+mn-lt"/>
          <a:ea typeface="+mn-ea"/>
          <a:cs typeface="+mn-cs"/>
        </a:defRPr>
      </a:lvl5pPr>
      <a:lvl6pPr marL="1714274" algn="l" defTabSz="685710" rtl="0" eaLnBrk="1" latinLnBrk="0" hangingPunct="1">
        <a:defRPr sz="1350" kern="1200">
          <a:solidFill>
            <a:schemeClr val="tx1"/>
          </a:solidFill>
          <a:latin typeface="+mn-lt"/>
          <a:ea typeface="+mn-ea"/>
          <a:cs typeface="+mn-cs"/>
        </a:defRPr>
      </a:lvl6pPr>
      <a:lvl7pPr marL="2057127" algn="l" defTabSz="685710" rtl="0" eaLnBrk="1" latinLnBrk="0" hangingPunct="1">
        <a:defRPr sz="1350" kern="1200">
          <a:solidFill>
            <a:schemeClr val="tx1"/>
          </a:solidFill>
          <a:latin typeface="+mn-lt"/>
          <a:ea typeface="+mn-ea"/>
          <a:cs typeface="+mn-cs"/>
        </a:defRPr>
      </a:lvl7pPr>
      <a:lvl8pPr marL="2399982" algn="l" defTabSz="685710" rtl="0" eaLnBrk="1" latinLnBrk="0" hangingPunct="1">
        <a:defRPr sz="1350" kern="1200">
          <a:solidFill>
            <a:schemeClr val="tx1"/>
          </a:solidFill>
          <a:latin typeface="+mn-lt"/>
          <a:ea typeface="+mn-ea"/>
          <a:cs typeface="+mn-cs"/>
        </a:defRPr>
      </a:lvl8pPr>
      <a:lvl9pPr marL="2742837" algn="l" defTabSz="68571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5" orient="horz" pos="191" userDrawn="1">
          <p15:clr>
            <a:srgbClr val="F26B43"/>
          </p15:clr>
        </p15:guide>
        <p15:guide id="56" pos="5567" userDrawn="1">
          <p15:clr>
            <a:srgbClr val="F26B43"/>
          </p15:clr>
        </p15:guide>
        <p15:guide id="58" orient="horz" pos="3076" userDrawn="1">
          <p15:clr>
            <a:srgbClr val="F26B43"/>
          </p15:clr>
        </p15:guide>
        <p15:guide id="59" pos="19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2122" y="4835092"/>
            <a:ext cx="289953" cy="215178"/>
          </a:xfrm>
        </p:spPr>
        <p:txBody>
          <a:bodyPr/>
          <a:lstStyle/>
          <a:p>
            <a:r>
              <a:rPr lang="en-US"/>
              <a:t>|  </a:t>
            </a:r>
            <a:fld id="{6967D197-2218-4700-B211-63EF06F51A7E}" type="slidenum">
              <a:rPr lang="en-US" smtClean="0"/>
              <a:pPr/>
              <a:t>1</a:t>
            </a:fld>
            <a:endParaRPr lang="en-US" dirty="0"/>
          </a:p>
        </p:txBody>
      </p:sp>
      <p:sp>
        <p:nvSpPr>
          <p:cNvPr id="4" name="Entity Name Placeholder"/>
          <p:cNvSpPr>
            <a:spLocks noGrp="1"/>
          </p:cNvSpPr>
          <p:nvPr>
            <p:ph type="ftr" sz="quarter" idx="3"/>
          </p:nvPr>
        </p:nvSpPr>
        <p:spPr/>
        <p:txBody>
          <a:bodyPr/>
          <a:lstStyle/>
          <a:p>
            <a:pPr algn="r"/>
            <a:r>
              <a:rPr lang="en-US"/>
              <a:t>Hogan Lovells</a:t>
            </a:r>
            <a:endParaRPr lang="en-US" dirty="0"/>
          </a:p>
        </p:txBody>
      </p:sp>
      <p:sp>
        <p:nvSpPr>
          <p:cNvPr id="2" name="Slide Title"/>
          <p:cNvSpPr>
            <a:spLocks noGrp="1"/>
          </p:cNvSpPr>
          <p:nvPr>
            <p:ph type="title"/>
          </p:nvPr>
        </p:nvSpPr>
        <p:spPr>
          <a:xfrm>
            <a:off x="271334" y="273879"/>
            <a:ext cx="8532019" cy="620316"/>
          </a:xfrm>
        </p:spPr>
        <p:txBody>
          <a:bodyPr/>
          <a:lstStyle/>
          <a:p>
            <a:r>
              <a:rPr lang="en-US" dirty="0">
                <a:solidFill>
                  <a:schemeClr val="tx1"/>
                </a:solidFill>
              </a:rPr>
              <a:t>When can a Remediation Order be Made?</a:t>
            </a:r>
          </a:p>
        </p:txBody>
      </p:sp>
      <p:sp>
        <p:nvSpPr>
          <p:cNvPr id="8" name="TextBox 7">
            <a:extLst>
              <a:ext uri="{FF2B5EF4-FFF2-40B4-BE49-F238E27FC236}">
                <a16:creationId xmlns:a16="http://schemas.microsoft.com/office/drawing/2014/main" id="{CB27DA7B-80D3-4A46-841D-B9A5A36FAC6A}"/>
              </a:ext>
            </a:extLst>
          </p:cNvPr>
          <p:cNvSpPr txBox="1"/>
          <p:nvPr/>
        </p:nvSpPr>
        <p:spPr>
          <a:xfrm>
            <a:off x="288002" y="763030"/>
            <a:ext cx="3325148" cy="600164"/>
          </a:xfrm>
          <a:prstGeom prst="rect">
            <a:avLst/>
          </a:prstGeom>
          <a:solidFill>
            <a:schemeClr val="bg2"/>
          </a:solidFill>
        </p:spPr>
        <p:txBody>
          <a:bodyPr wrap="square" rtlCol="0">
            <a:spAutoFit/>
          </a:bodyPr>
          <a:lstStyle/>
          <a:p>
            <a:r>
              <a:rPr lang="en-US" sz="800" dirty="0"/>
              <a:t>Is the building a </a:t>
            </a:r>
            <a:r>
              <a:rPr lang="en-US" sz="800" b="1" dirty="0"/>
              <a:t>relevant building</a:t>
            </a:r>
            <a:r>
              <a:rPr lang="en-US" sz="800" dirty="0"/>
              <a:t>?</a:t>
            </a:r>
          </a:p>
          <a:p>
            <a:pPr marL="85725" indent="-85725">
              <a:buFont typeface="Arial" panose="020B0604020202020204" pitchFamily="34" charset="0"/>
              <a:buChar char="•"/>
            </a:pPr>
            <a:r>
              <a:rPr lang="en-US" sz="800" dirty="0"/>
              <a:t>A self-contained building or self-contained part of a building</a:t>
            </a:r>
          </a:p>
          <a:p>
            <a:pPr marL="85725" indent="-85725">
              <a:buFont typeface="Arial" panose="020B0604020202020204" pitchFamily="34" charset="0"/>
              <a:buChar char="•"/>
            </a:pPr>
            <a:r>
              <a:rPr lang="en-US" sz="800" dirty="0"/>
              <a:t>Contains at least two dwellings</a:t>
            </a:r>
          </a:p>
          <a:p>
            <a:pPr marL="85725" indent="-85725">
              <a:buFont typeface="Arial" panose="020B0604020202020204" pitchFamily="34" charset="0"/>
              <a:buChar char="•"/>
            </a:pPr>
            <a:r>
              <a:rPr lang="en-US" sz="800" dirty="0"/>
              <a:t>Is at least 5 </a:t>
            </a:r>
            <a:r>
              <a:rPr lang="en-US" sz="800" dirty="0" err="1"/>
              <a:t>storeys</a:t>
            </a:r>
            <a:r>
              <a:rPr lang="en-US" sz="800" dirty="0"/>
              <a:t> or at least 11 </a:t>
            </a:r>
            <a:r>
              <a:rPr lang="en-US" sz="800" dirty="0" err="1"/>
              <a:t>metres</a:t>
            </a:r>
            <a:r>
              <a:rPr lang="en-US" sz="800" dirty="0"/>
              <a:t> high</a:t>
            </a:r>
            <a:endParaRPr lang="en-GB" sz="800" dirty="0"/>
          </a:p>
        </p:txBody>
      </p:sp>
      <p:sp>
        <p:nvSpPr>
          <p:cNvPr id="10" name="TextBox 9">
            <a:extLst>
              <a:ext uri="{FF2B5EF4-FFF2-40B4-BE49-F238E27FC236}">
                <a16:creationId xmlns:a16="http://schemas.microsoft.com/office/drawing/2014/main" id="{72461E69-EA61-4D41-9D0B-CE9CF35B927D}"/>
              </a:ext>
            </a:extLst>
          </p:cNvPr>
          <p:cNvSpPr txBox="1"/>
          <p:nvPr/>
        </p:nvSpPr>
        <p:spPr>
          <a:xfrm>
            <a:off x="1486001" y="1465040"/>
            <a:ext cx="3329833" cy="707886"/>
          </a:xfrm>
          <a:prstGeom prst="rect">
            <a:avLst/>
          </a:prstGeom>
          <a:solidFill>
            <a:schemeClr val="bg2"/>
          </a:solidFill>
        </p:spPr>
        <p:txBody>
          <a:bodyPr wrap="square" rtlCol="0">
            <a:spAutoFit/>
          </a:bodyPr>
          <a:lstStyle/>
          <a:p>
            <a:r>
              <a:rPr lang="en-US" sz="800" dirty="0"/>
              <a:t>Are you a </a:t>
            </a:r>
            <a:r>
              <a:rPr lang="en-US" sz="800" b="1" dirty="0"/>
              <a:t>relevant landlord</a:t>
            </a:r>
            <a:r>
              <a:rPr lang="en-US" sz="800" dirty="0"/>
              <a:t>?</a:t>
            </a:r>
          </a:p>
          <a:p>
            <a:pPr marL="85725" indent="-85725">
              <a:buFont typeface="Arial" panose="020B0604020202020204" pitchFamily="34" charset="0"/>
              <a:buChar char="•"/>
            </a:pPr>
            <a:r>
              <a:rPr lang="en-US" sz="800" dirty="0"/>
              <a:t>a landlord or a party other than landlord or tenant (i.e. a management company)</a:t>
            </a:r>
          </a:p>
          <a:p>
            <a:pPr marL="85725" indent="-85725">
              <a:buFont typeface="Arial" panose="020B0604020202020204" pitchFamily="34" charset="0"/>
              <a:buChar char="•"/>
            </a:pPr>
            <a:r>
              <a:rPr lang="en-US" sz="800" dirty="0"/>
              <a:t>who is required, under the lease or by statute to repair or maintain anything relating to the </a:t>
            </a:r>
            <a:r>
              <a:rPr lang="en-US" sz="800" b="1" dirty="0"/>
              <a:t>relevant defect</a:t>
            </a:r>
            <a:endParaRPr lang="en-GB" sz="800" b="1" dirty="0"/>
          </a:p>
        </p:txBody>
      </p:sp>
      <p:sp>
        <p:nvSpPr>
          <p:cNvPr id="11" name="TextBox 10">
            <a:extLst>
              <a:ext uri="{FF2B5EF4-FFF2-40B4-BE49-F238E27FC236}">
                <a16:creationId xmlns:a16="http://schemas.microsoft.com/office/drawing/2014/main" id="{17E1825F-7721-4DFA-A2F8-A6C4AD6BAB9C}"/>
              </a:ext>
            </a:extLst>
          </p:cNvPr>
          <p:cNvSpPr txBox="1"/>
          <p:nvPr/>
        </p:nvSpPr>
        <p:spPr>
          <a:xfrm>
            <a:off x="2161213" y="2274772"/>
            <a:ext cx="3329833" cy="707886"/>
          </a:xfrm>
          <a:prstGeom prst="rect">
            <a:avLst/>
          </a:prstGeom>
          <a:solidFill>
            <a:schemeClr val="bg2"/>
          </a:solidFill>
        </p:spPr>
        <p:txBody>
          <a:bodyPr wrap="square" rtlCol="0">
            <a:spAutoFit/>
          </a:bodyPr>
          <a:lstStyle/>
          <a:p>
            <a:r>
              <a:rPr lang="en-US" sz="800" dirty="0"/>
              <a:t>Are there </a:t>
            </a:r>
            <a:r>
              <a:rPr lang="en-US" sz="800" b="1" dirty="0"/>
              <a:t>relevant works</a:t>
            </a:r>
            <a:r>
              <a:rPr lang="en-US" sz="800" dirty="0"/>
              <a:t>?</a:t>
            </a:r>
          </a:p>
          <a:p>
            <a:pPr marL="85725" indent="-85725">
              <a:buFont typeface="Arial" panose="020B0604020202020204" pitchFamily="34" charset="0"/>
              <a:buChar char="•"/>
            </a:pPr>
            <a:r>
              <a:rPr lang="en-US" sz="800" dirty="0"/>
              <a:t>the original development,</a:t>
            </a:r>
            <a:r>
              <a:rPr lang="en-US" sz="800" dirty="0">
                <a:solidFill>
                  <a:srgbClr val="FF0000"/>
                </a:solidFill>
              </a:rPr>
              <a:t> </a:t>
            </a:r>
            <a:r>
              <a:rPr lang="en-US" sz="800" dirty="0"/>
              <a:t>conversion or works subsequently commissioned by the landlord in each case within 30 years prior to 28 June 2022</a:t>
            </a:r>
          </a:p>
          <a:p>
            <a:pPr marL="85725" indent="-85725">
              <a:buFont typeface="Arial" panose="020B0604020202020204" pitchFamily="34" charset="0"/>
              <a:buChar char="•"/>
            </a:pPr>
            <a:r>
              <a:rPr lang="en-US" sz="800" dirty="0"/>
              <a:t>works done after 28 June 2022 to remedy a relevant defect</a:t>
            </a:r>
            <a:endParaRPr lang="en-GB" sz="800" dirty="0"/>
          </a:p>
        </p:txBody>
      </p:sp>
      <p:sp>
        <p:nvSpPr>
          <p:cNvPr id="12" name="TextBox 11">
            <a:extLst>
              <a:ext uri="{FF2B5EF4-FFF2-40B4-BE49-F238E27FC236}">
                <a16:creationId xmlns:a16="http://schemas.microsoft.com/office/drawing/2014/main" id="{2867E786-8AF6-44C2-8FCE-7EEC6B5D99E3}"/>
              </a:ext>
            </a:extLst>
          </p:cNvPr>
          <p:cNvSpPr txBox="1"/>
          <p:nvPr/>
        </p:nvSpPr>
        <p:spPr>
          <a:xfrm>
            <a:off x="3153260" y="3071921"/>
            <a:ext cx="3325148" cy="723275"/>
          </a:xfrm>
          <a:prstGeom prst="rect">
            <a:avLst/>
          </a:prstGeom>
          <a:solidFill>
            <a:schemeClr val="bg2"/>
          </a:solidFill>
        </p:spPr>
        <p:txBody>
          <a:bodyPr wrap="square" rtlCol="0">
            <a:spAutoFit/>
          </a:bodyPr>
          <a:lstStyle/>
          <a:p>
            <a:r>
              <a:rPr lang="en-US" sz="800" dirty="0"/>
              <a:t>Is there a </a:t>
            </a:r>
            <a:r>
              <a:rPr lang="en-US" sz="800" b="1" dirty="0"/>
              <a:t>relevant defect</a:t>
            </a:r>
            <a:r>
              <a:rPr lang="en-US" sz="800" dirty="0"/>
              <a:t>?</a:t>
            </a:r>
          </a:p>
          <a:p>
            <a:pPr marL="85725" indent="-85725">
              <a:buFont typeface="Arial" panose="020B0604020202020204" pitchFamily="34" charset="0"/>
              <a:buChar char="•"/>
            </a:pPr>
            <a:r>
              <a:rPr lang="en-US" sz="800" dirty="0"/>
              <a:t>arises as a result of things done or not done or anything used in connection with relevant works; and</a:t>
            </a:r>
          </a:p>
          <a:p>
            <a:pPr marL="85725" indent="-85725">
              <a:buFont typeface="Arial" panose="020B0604020202020204" pitchFamily="34" charset="0"/>
              <a:buChar char="•"/>
            </a:pPr>
            <a:r>
              <a:rPr lang="en-US" sz="800" dirty="0"/>
              <a:t>causes a risk to safety of persons from the spread of fire or collapse of the building (a “building safety risk”)</a:t>
            </a:r>
            <a:endParaRPr lang="en-GB" sz="800" dirty="0"/>
          </a:p>
        </p:txBody>
      </p:sp>
      <p:sp>
        <p:nvSpPr>
          <p:cNvPr id="13" name="TextBox 12">
            <a:extLst>
              <a:ext uri="{FF2B5EF4-FFF2-40B4-BE49-F238E27FC236}">
                <a16:creationId xmlns:a16="http://schemas.microsoft.com/office/drawing/2014/main" id="{70B9EF11-18B6-4107-AC7D-FDBD621FC2F1}"/>
              </a:ext>
            </a:extLst>
          </p:cNvPr>
          <p:cNvSpPr txBox="1"/>
          <p:nvPr/>
        </p:nvSpPr>
        <p:spPr>
          <a:xfrm>
            <a:off x="3868278" y="3897181"/>
            <a:ext cx="3325148" cy="600164"/>
          </a:xfrm>
          <a:prstGeom prst="rect">
            <a:avLst/>
          </a:prstGeom>
          <a:solidFill>
            <a:schemeClr val="bg2"/>
          </a:solidFill>
        </p:spPr>
        <p:txBody>
          <a:bodyPr wrap="square" rtlCol="0">
            <a:spAutoFit/>
          </a:bodyPr>
          <a:lstStyle/>
          <a:p>
            <a:r>
              <a:rPr lang="en-US" sz="800" dirty="0"/>
              <a:t>Is the order being sought by an </a:t>
            </a:r>
            <a:r>
              <a:rPr lang="en-US" sz="800" b="1" dirty="0"/>
              <a:t>interested person</a:t>
            </a:r>
            <a:r>
              <a:rPr lang="en-US" sz="800" dirty="0"/>
              <a:t>?</a:t>
            </a:r>
          </a:p>
          <a:p>
            <a:pPr marL="85725" indent="-85725">
              <a:buFont typeface="Arial" panose="020B0604020202020204" pitchFamily="34" charset="0"/>
              <a:buChar char="•"/>
            </a:pPr>
            <a:r>
              <a:rPr lang="en-US" sz="800" dirty="0"/>
              <a:t>A person with an interest in the building</a:t>
            </a:r>
          </a:p>
          <a:p>
            <a:pPr marL="85725" indent="-85725">
              <a:buFont typeface="Arial" panose="020B0604020202020204" pitchFamily="34" charset="0"/>
              <a:buChar char="•"/>
            </a:pPr>
            <a:r>
              <a:rPr lang="en-US" sz="800" dirty="0"/>
              <a:t>The Fire Authority/Local Authority</a:t>
            </a:r>
          </a:p>
          <a:p>
            <a:pPr marL="85725" indent="-85725">
              <a:buFont typeface="Arial" panose="020B0604020202020204" pitchFamily="34" charset="0"/>
              <a:buChar char="•"/>
            </a:pPr>
            <a:r>
              <a:rPr lang="en-US" sz="800" dirty="0"/>
              <a:t>The Building Safety Regulator</a:t>
            </a:r>
            <a:endParaRPr lang="en-GB" sz="800" dirty="0"/>
          </a:p>
        </p:txBody>
      </p:sp>
      <p:sp>
        <p:nvSpPr>
          <p:cNvPr id="14" name="TextBox 13">
            <a:extLst>
              <a:ext uri="{FF2B5EF4-FFF2-40B4-BE49-F238E27FC236}">
                <a16:creationId xmlns:a16="http://schemas.microsoft.com/office/drawing/2014/main" id="{DD41E49F-8280-4F7F-9590-FE4512DC9B6B}"/>
              </a:ext>
            </a:extLst>
          </p:cNvPr>
          <p:cNvSpPr txBox="1"/>
          <p:nvPr/>
        </p:nvSpPr>
        <p:spPr>
          <a:xfrm>
            <a:off x="5647762" y="4599330"/>
            <a:ext cx="2339770" cy="215444"/>
          </a:xfrm>
          <a:prstGeom prst="rect">
            <a:avLst/>
          </a:prstGeom>
          <a:solidFill>
            <a:schemeClr val="accent4"/>
          </a:solidFill>
          <a:ln>
            <a:solidFill>
              <a:schemeClr val="accent4"/>
            </a:solidFill>
          </a:ln>
        </p:spPr>
        <p:txBody>
          <a:bodyPr wrap="square" rtlCol="0">
            <a:spAutoFit/>
          </a:bodyPr>
          <a:lstStyle/>
          <a:p>
            <a:pPr algn="ctr"/>
            <a:r>
              <a:rPr lang="en-US" sz="800" b="1" dirty="0">
                <a:solidFill>
                  <a:schemeClr val="bg1"/>
                </a:solidFill>
              </a:rPr>
              <a:t>A Remediation Order can be imposed</a:t>
            </a:r>
            <a:endParaRPr lang="en-GB" sz="800" b="1" dirty="0">
              <a:solidFill>
                <a:schemeClr val="bg1"/>
              </a:solidFill>
            </a:endParaRPr>
          </a:p>
        </p:txBody>
      </p:sp>
      <p:sp>
        <p:nvSpPr>
          <p:cNvPr id="32" name="TextBox 31">
            <a:extLst>
              <a:ext uri="{FF2B5EF4-FFF2-40B4-BE49-F238E27FC236}">
                <a16:creationId xmlns:a16="http://schemas.microsoft.com/office/drawing/2014/main" id="{E97531BF-BAFF-43D3-B2A0-6FB0A5BC2238}"/>
              </a:ext>
            </a:extLst>
          </p:cNvPr>
          <p:cNvSpPr txBox="1"/>
          <p:nvPr/>
        </p:nvSpPr>
        <p:spPr>
          <a:xfrm>
            <a:off x="3974690" y="1102201"/>
            <a:ext cx="388548" cy="215444"/>
          </a:xfrm>
          <a:prstGeom prst="rect">
            <a:avLst/>
          </a:prstGeom>
          <a:noFill/>
        </p:spPr>
        <p:txBody>
          <a:bodyPr wrap="square" rtlCol="0">
            <a:spAutoFit/>
          </a:bodyPr>
          <a:lstStyle/>
          <a:p>
            <a:r>
              <a:rPr lang="en-US" sz="800" dirty="0">
                <a:solidFill>
                  <a:schemeClr val="accent6"/>
                </a:solidFill>
              </a:rPr>
              <a:t>YES</a:t>
            </a:r>
            <a:endParaRPr lang="en-GB" sz="800" dirty="0">
              <a:solidFill>
                <a:schemeClr val="accent6"/>
              </a:solidFill>
            </a:endParaRPr>
          </a:p>
        </p:txBody>
      </p:sp>
      <p:sp>
        <p:nvSpPr>
          <p:cNvPr id="36" name="TextBox 35">
            <a:extLst>
              <a:ext uri="{FF2B5EF4-FFF2-40B4-BE49-F238E27FC236}">
                <a16:creationId xmlns:a16="http://schemas.microsoft.com/office/drawing/2014/main" id="{1C5EEDFA-1BE8-44AE-AFC7-88DC32ABF659}"/>
              </a:ext>
            </a:extLst>
          </p:cNvPr>
          <p:cNvSpPr txBox="1"/>
          <p:nvPr/>
        </p:nvSpPr>
        <p:spPr>
          <a:xfrm>
            <a:off x="6260690" y="817424"/>
            <a:ext cx="2721385" cy="1787723"/>
          </a:xfrm>
          <a:prstGeom prst="roundRect">
            <a:avLst/>
          </a:prstGeom>
          <a:solidFill>
            <a:schemeClr val="accent1"/>
          </a:solidFill>
          <a:ln>
            <a:solidFill>
              <a:schemeClr val="tx2"/>
            </a:solidFill>
          </a:ln>
        </p:spPr>
        <p:txBody>
          <a:bodyPr wrap="square" rtlCol="0">
            <a:spAutoFit/>
          </a:bodyPr>
          <a:lstStyle/>
          <a:p>
            <a:pPr algn="ctr"/>
            <a:r>
              <a:rPr lang="en-US" sz="1100" b="1" dirty="0">
                <a:solidFill>
                  <a:schemeClr val="bg1"/>
                </a:solidFill>
              </a:rPr>
              <a:t>A Remediation Order</a:t>
            </a:r>
          </a:p>
          <a:p>
            <a:pPr marL="85725" indent="-85725">
              <a:buFont typeface="Arial" panose="020B0604020202020204" pitchFamily="34" charset="0"/>
              <a:buChar char="•"/>
            </a:pPr>
            <a:r>
              <a:rPr lang="en-US" sz="1100" dirty="0">
                <a:solidFill>
                  <a:schemeClr val="bg1"/>
                </a:solidFill>
              </a:rPr>
              <a:t>An Order made by the First Tier Tribunal requiring a relevant landlord to rectify specified relevant defects.</a:t>
            </a:r>
          </a:p>
          <a:p>
            <a:pPr marL="85725" indent="-85725">
              <a:buFont typeface="Arial" panose="020B0604020202020204" pitchFamily="34" charset="0"/>
              <a:buChar char="•"/>
            </a:pPr>
            <a:r>
              <a:rPr lang="en-US" sz="1100" dirty="0">
                <a:solidFill>
                  <a:schemeClr val="bg1"/>
                </a:solidFill>
              </a:rPr>
              <a:t>On the application of an interested person</a:t>
            </a:r>
          </a:p>
          <a:p>
            <a:pPr marL="85725" indent="-85725">
              <a:buFont typeface="Arial" panose="020B0604020202020204" pitchFamily="34" charset="0"/>
              <a:buChar char="•"/>
            </a:pPr>
            <a:r>
              <a:rPr lang="en-US" sz="1100" dirty="0">
                <a:solidFill>
                  <a:schemeClr val="bg1"/>
                </a:solidFill>
              </a:rPr>
              <a:t>Further details of the process to be set out in Regulations</a:t>
            </a:r>
          </a:p>
        </p:txBody>
      </p:sp>
      <p:cxnSp>
        <p:nvCxnSpPr>
          <p:cNvPr id="6" name="Connector: Elbow 5">
            <a:extLst>
              <a:ext uri="{FF2B5EF4-FFF2-40B4-BE49-F238E27FC236}">
                <a16:creationId xmlns:a16="http://schemas.microsoft.com/office/drawing/2014/main" id="{2A7EE107-D2C4-4AC9-BFA8-CB3B609D9745}"/>
              </a:ext>
            </a:extLst>
          </p:cNvPr>
          <p:cNvCxnSpPr>
            <a:stCxn id="8" idx="3"/>
          </p:cNvCxnSpPr>
          <p:nvPr/>
        </p:nvCxnSpPr>
        <p:spPr>
          <a:xfrm>
            <a:off x="3613150" y="1063112"/>
            <a:ext cx="361540" cy="4019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24A296-513E-4695-A682-CC53194F3110}"/>
              </a:ext>
            </a:extLst>
          </p:cNvPr>
          <p:cNvSpPr txBox="1"/>
          <p:nvPr/>
        </p:nvSpPr>
        <p:spPr>
          <a:xfrm>
            <a:off x="5171282" y="1911933"/>
            <a:ext cx="388548" cy="215444"/>
          </a:xfrm>
          <a:prstGeom prst="rect">
            <a:avLst/>
          </a:prstGeom>
          <a:noFill/>
        </p:spPr>
        <p:txBody>
          <a:bodyPr wrap="square" rtlCol="0">
            <a:spAutoFit/>
          </a:bodyPr>
          <a:lstStyle/>
          <a:p>
            <a:r>
              <a:rPr lang="en-US" sz="800" dirty="0">
                <a:solidFill>
                  <a:schemeClr val="accent6"/>
                </a:solidFill>
              </a:rPr>
              <a:t>YES</a:t>
            </a:r>
            <a:endParaRPr lang="en-GB" sz="800" dirty="0">
              <a:solidFill>
                <a:schemeClr val="accent6"/>
              </a:solidFill>
            </a:endParaRPr>
          </a:p>
        </p:txBody>
      </p:sp>
      <p:cxnSp>
        <p:nvCxnSpPr>
          <p:cNvPr id="37" name="Connector: Elbow 36">
            <a:extLst>
              <a:ext uri="{FF2B5EF4-FFF2-40B4-BE49-F238E27FC236}">
                <a16:creationId xmlns:a16="http://schemas.microsoft.com/office/drawing/2014/main" id="{B4A8EE4C-47F7-4831-B8C6-90F553BE13AA}"/>
              </a:ext>
            </a:extLst>
          </p:cNvPr>
          <p:cNvCxnSpPr/>
          <p:nvPr/>
        </p:nvCxnSpPr>
        <p:spPr>
          <a:xfrm>
            <a:off x="4809742" y="1872844"/>
            <a:ext cx="361540" cy="4019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DC67967-E729-4679-A9D3-CD4616404415}"/>
              </a:ext>
            </a:extLst>
          </p:cNvPr>
          <p:cNvSpPr txBox="1"/>
          <p:nvPr/>
        </p:nvSpPr>
        <p:spPr>
          <a:xfrm>
            <a:off x="5853178" y="2717652"/>
            <a:ext cx="388548" cy="215444"/>
          </a:xfrm>
          <a:prstGeom prst="rect">
            <a:avLst/>
          </a:prstGeom>
          <a:noFill/>
        </p:spPr>
        <p:txBody>
          <a:bodyPr wrap="square" rtlCol="0">
            <a:spAutoFit/>
          </a:bodyPr>
          <a:lstStyle/>
          <a:p>
            <a:r>
              <a:rPr lang="en-US" sz="800" dirty="0">
                <a:solidFill>
                  <a:schemeClr val="accent6"/>
                </a:solidFill>
              </a:rPr>
              <a:t>YES</a:t>
            </a:r>
            <a:endParaRPr lang="en-GB" sz="800" dirty="0">
              <a:solidFill>
                <a:schemeClr val="accent6"/>
              </a:solidFill>
            </a:endParaRPr>
          </a:p>
        </p:txBody>
      </p:sp>
      <p:cxnSp>
        <p:nvCxnSpPr>
          <p:cNvPr id="39" name="Connector: Elbow 38">
            <a:extLst>
              <a:ext uri="{FF2B5EF4-FFF2-40B4-BE49-F238E27FC236}">
                <a16:creationId xmlns:a16="http://schemas.microsoft.com/office/drawing/2014/main" id="{91E27F11-930D-43BD-8D33-4F49F3A326B9}"/>
              </a:ext>
            </a:extLst>
          </p:cNvPr>
          <p:cNvCxnSpPr/>
          <p:nvPr/>
        </p:nvCxnSpPr>
        <p:spPr>
          <a:xfrm>
            <a:off x="5491638" y="2678563"/>
            <a:ext cx="361540" cy="4019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4D3B37F-48C9-4F81-93B1-519C0BBFA52A}"/>
              </a:ext>
            </a:extLst>
          </p:cNvPr>
          <p:cNvSpPr txBox="1"/>
          <p:nvPr/>
        </p:nvSpPr>
        <p:spPr>
          <a:xfrm>
            <a:off x="6839948" y="3537503"/>
            <a:ext cx="388548" cy="215444"/>
          </a:xfrm>
          <a:prstGeom prst="rect">
            <a:avLst/>
          </a:prstGeom>
          <a:noFill/>
        </p:spPr>
        <p:txBody>
          <a:bodyPr wrap="square" rtlCol="0">
            <a:spAutoFit/>
          </a:bodyPr>
          <a:lstStyle/>
          <a:p>
            <a:r>
              <a:rPr lang="en-US" sz="800" dirty="0">
                <a:solidFill>
                  <a:schemeClr val="accent6"/>
                </a:solidFill>
              </a:rPr>
              <a:t>YES</a:t>
            </a:r>
            <a:endParaRPr lang="en-GB" sz="800" dirty="0">
              <a:solidFill>
                <a:schemeClr val="accent6"/>
              </a:solidFill>
            </a:endParaRPr>
          </a:p>
        </p:txBody>
      </p:sp>
      <p:cxnSp>
        <p:nvCxnSpPr>
          <p:cNvPr id="41" name="Connector: Elbow 40">
            <a:extLst>
              <a:ext uri="{FF2B5EF4-FFF2-40B4-BE49-F238E27FC236}">
                <a16:creationId xmlns:a16="http://schemas.microsoft.com/office/drawing/2014/main" id="{0C0CA206-52F8-4E0A-B4A8-99CCD20F9916}"/>
              </a:ext>
            </a:extLst>
          </p:cNvPr>
          <p:cNvCxnSpPr>
            <a:cxnSpLocks/>
          </p:cNvCxnSpPr>
          <p:nvPr/>
        </p:nvCxnSpPr>
        <p:spPr>
          <a:xfrm>
            <a:off x="6478408" y="3498414"/>
            <a:ext cx="361540" cy="4019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D59C5D6-00F0-44DF-B542-F08CEBDA0C0E}"/>
              </a:ext>
            </a:extLst>
          </p:cNvPr>
          <p:cNvSpPr txBox="1"/>
          <p:nvPr/>
        </p:nvSpPr>
        <p:spPr>
          <a:xfrm>
            <a:off x="7554966" y="4239652"/>
            <a:ext cx="388548" cy="215444"/>
          </a:xfrm>
          <a:prstGeom prst="rect">
            <a:avLst/>
          </a:prstGeom>
          <a:noFill/>
        </p:spPr>
        <p:txBody>
          <a:bodyPr wrap="square" rtlCol="0">
            <a:spAutoFit/>
          </a:bodyPr>
          <a:lstStyle/>
          <a:p>
            <a:r>
              <a:rPr lang="en-US" sz="800" dirty="0">
                <a:solidFill>
                  <a:schemeClr val="accent6"/>
                </a:solidFill>
              </a:rPr>
              <a:t>YES</a:t>
            </a:r>
            <a:endParaRPr lang="en-GB" sz="800" dirty="0">
              <a:solidFill>
                <a:schemeClr val="accent6"/>
              </a:solidFill>
            </a:endParaRPr>
          </a:p>
        </p:txBody>
      </p:sp>
      <p:cxnSp>
        <p:nvCxnSpPr>
          <p:cNvPr id="43" name="Connector: Elbow 42">
            <a:extLst>
              <a:ext uri="{FF2B5EF4-FFF2-40B4-BE49-F238E27FC236}">
                <a16:creationId xmlns:a16="http://schemas.microsoft.com/office/drawing/2014/main" id="{7B5C6E63-D584-4DCC-BE32-95202B31EF23}"/>
              </a:ext>
            </a:extLst>
          </p:cNvPr>
          <p:cNvCxnSpPr/>
          <p:nvPr/>
        </p:nvCxnSpPr>
        <p:spPr>
          <a:xfrm>
            <a:off x="7193426" y="4200563"/>
            <a:ext cx="361540" cy="4019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125030"/>
      </p:ext>
    </p:extLst>
  </p:cSld>
  <p:clrMapOvr>
    <a:masterClrMapping/>
  </p:clrMapOvr>
</p:sld>
</file>

<file path=ppt/theme/theme1.xml><?xml version="1.0" encoding="utf-8"?>
<a:theme xmlns:a="http://schemas.openxmlformats.org/drawingml/2006/main" name="HL New">
  <a:themeElements>
    <a:clrScheme name="HL New">
      <a:dk1>
        <a:srgbClr val="0C0C0C"/>
      </a:dk1>
      <a:lt1>
        <a:srgbClr val="FEFEFF"/>
      </a:lt1>
      <a:dk2>
        <a:srgbClr val="243408"/>
      </a:dk2>
      <a:lt2>
        <a:srgbClr val="E8E8E8"/>
      </a:lt2>
      <a:accent1>
        <a:srgbClr val="BFF355"/>
      </a:accent1>
      <a:accent2>
        <a:srgbClr val="82C8BE"/>
      </a:accent2>
      <a:accent3>
        <a:srgbClr val="B1A6FF"/>
      </a:accent3>
      <a:accent4>
        <a:srgbClr val="E2D6CF"/>
      </a:accent4>
      <a:accent5>
        <a:srgbClr val="C4FCF4"/>
      </a:accent5>
      <a:accent6>
        <a:srgbClr val="D7D6FF"/>
      </a:accent6>
      <a:hlink>
        <a:srgbClr val="81C7BD"/>
      </a:hlink>
      <a:folHlink>
        <a:srgbClr val="BEF154"/>
      </a:folHlink>
    </a:clrScheme>
    <a:fontScheme name="HL New">
      <a:majorFont>
        <a:latin typeface="Arial"/>
        <a:ea typeface=""/>
        <a:cs typeface=""/>
      </a:majorFont>
      <a:minorFont>
        <a:latin typeface="Georgia"/>
        <a:ea typeface=""/>
        <a:cs typeface=""/>
      </a:minorFont>
    </a:fontScheme>
    <a:fmtScheme name="HL New">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ajor">
          <a:schemeClr val="tx1"/>
        </a:fontRef>
      </a:style>
    </a:lnDef>
  </a:objectDefaults>
  <a:extraClrSchemeLst/>
  <a:custClrLst>
    <a:custClr name="Teal">
      <a:srgbClr val="82C8BE"/>
    </a:custClr>
    <a:custClr name="Lilac">
      <a:srgbClr val="B1A6FF"/>
    </a:custClr>
    <a:custClr name="Taupe">
      <a:srgbClr val="E2D6CF"/>
    </a:custClr>
    <a:custClr name="Dark Teal">
      <a:srgbClr val="5B8C85"/>
    </a:custClr>
    <a:custClr name="Dark Lilac">
      <a:srgbClr val="7C74B3"/>
    </a:custClr>
    <a:custClr name="Dark Taupe">
      <a:srgbClr val="9E9691"/>
    </a:custClr>
    <a:custClr name="Light Teal">
      <a:srgbClr val="CDE9E5"/>
    </a:custClr>
    <a:custClr name="Light Lilac">
      <a:srgbClr val="E0DBFF"/>
    </a:custClr>
    <a:custClr name="Light Taupe">
      <a:srgbClr val="EEE6E2"/>
    </a:custClr>
    <a:custClr name="Bright Green">
      <a:srgbClr val="BFF355"/>
    </a:custClr>
  </a:custClrLst>
  <a:extLst>
    <a:ext uri="{05A4C25C-085E-4340-85A3-A5531E510DB2}">
      <thm15:themeFamily xmlns:thm15="http://schemas.microsoft.com/office/thememl/2012/main" name="Firmwide PPT template_April 2025" id="{EFC220AE-BCED-4192-B348-3D69E96B7449}" vid="{84D0D265-5476-4F36-B09A-20D28CAB6577}"/>
    </a:ext>
  </a:extLst>
</a:theme>
</file>

<file path=ppt/theme/theme2.xml><?xml version="1.0" encoding="utf-8"?>
<a:theme xmlns:a="http://schemas.openxmlformats.org/drawingml/2006/main" name="HL New - Charts">
  <a:themeElements>
    <a:clrScheme name="HL New Charts">
      <a:dk1>
        <a:srgbClr val="000000"/>
      </a:dk1>
      <a:lt1>
        <a:srgbClr val="FFFFFF"/>
      </a:lt1>
      <a:dk2>
        <a:srgbClr val="243408"/>
      </a:dk2>
      <a:lt2>
        <a:srgbClr val="FFFFFF"/>
      </a:lt2>
      <a:accent1>
        <a:srgbClr val="82C8BE"/>
      </a:accent1>
      <a:accent2>
        <a:srgbClr val="B1A6FF"/>
      </a:accent2>
      <a:accent3>
        <a:srgbClr val="5B8C85"/>
      </a:accent3>
      <a:accent4>
        <a:srgbClr val="7C74B3"/>
      </a:accent4>
      <a:accent5>
        <a:srgbClr val="41645F"/>
      </a:accent5>
      <a:accent6>
        <a:srgbClr val="595380"/>
      </a:accent6>
      <a:hlink>
        <a:srgbClr val="DAEFEC"/>
      </a:hlink>
      <a:folHlink>
        <a:srgbClr val="E0DBFF"/>
      </a:folHlink>
    </a:clrScheme>
    <a:fontScheme name="HL New">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Teal">
      <a:srgbClr val="82C8BE"/>
    </a:custClr>
    <a:custClr name="Lilac">
      <a:srgbClr val="B1A6FF"/>
    </a:custClr>
    <a:custClr name="Taupe">
      <a:srgbClr val="E2D6CF"/>
    </a:custClr>
    <a:custClr name="Dark Teal">
      <a:srgbClr val="5B8C85"/>
    </a:custClr>
    <a:custClr name="Dark Lilac">
      <a:srgbClr val="7C74B3"/>
    </a:custClr>
    <a:custClr name="Dark Taupe">
      <a:srgbClr val="9E9691"/>
    </a:custClr>
    <a:custClr name="Light Teal">
      <a:srgbClr val="CDE9E5"/>
    </a:custClr>
    <a:custClr name="Light Lilac">
      <a:srgbClr val="E0DBFF"/>
    </a:custClr>
    <a:custClr name="Light Taupe">
      <a:srgbClr val="EEE6E2"/>
    </a:custClr>
    <a:custClr name="Light Taupe">
      <a:srgbClr val="BFF355"/>
    </a:custClr>
  </a:custClrLst>
  <a:extLst>
    <a:ext uri="{05A4C25C-085E-4340-85A3-A5531E510DB2}">
      <thm15:themeFamily xmlns:thm15="http://schemas.microsoft.com/office/thememl/2012/main" name="Firmwide PPT template_April 2025" id="{EFC220AE-BCED-4192-B348-3D69E96B7449}" vid="{82C23747-8007-4F80-8C39-B97EDCF2CA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B2EC040B56204E9625CD389ED9B75C" ma:contentTypeVersion="9" ma:contentTypeDescription="Create a new document." ma:contentTypeScope="" ma:versionID="417fe92eaf86bcd0bb4fd8f7a8035326">
  <xsd:schema xmlns:xsd="http://www.w3.org/2001/XMLSchema" xmlns:xs="http://www.w3.org/2001/XMLSchema" xmlns:p="http://schemas.microsoft.com/office/2006/metadata/properties" xmlns:ns3="c6468854-e27a-40f8-948b-c7738f6239a7" xmlns:ns4="ce2e1bf7-1816-49b7-ae1e-4f1f4f6a47e1" targetNamespace="http://schemas.microsoft.com/office/2006/metadata/properties" ma:root="true" ma:fieldsID="fdf220bca4c732ef6f8a6315d84afe9a" ns3:_="" ns4:_="">
    <xsd:import namespace="c6468854-e27a-40f8-948b-c7738f6239a7"/>
    <xsd:import namespace="ce2e1bf7-1816-49b7-ae1e-4f1f4f6a47e1"/>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468854-e27a-40f8-948b-c7738f6239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2e1bf7-1816-49b7-ae1e-4f1f4f6a47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6468854-e27a-40f8-948b-c7738f6239a7" xsi:nil="true"/>
  </documentManagement>
</p:properties>
</file>

<file path=customXml/itemProps1.xml><?xml version="1.0" encoding="utf-8"?>
<ds:datastoreItem xmlns:ds="http://schemas.openxmlformats.org/officeDocument/2006/customXml" ds:itemID="{09337E4A-45EB-4B93-88C3-8DD4E9EBFAB5}">
  <ds:schemaRefs>
    <ds:schemaRef ds:uri="c6468854-e27a-40f8-948b-c7738f6239a7"/>
    <ds:schemaRef ds:uri="ce2e1bf7-1816-49b7-ae1e-4f1f4f6a47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AC3F1D-ED9F-4C3D-A58A-5820EA5AFFC3}">
  <ds:schemaRefs>
    <ds:schemaRef ds:uri="http://schemas.microsoft.com/sharepoint/v3/contenttype/forms"/>
  </ds:schemaRefs>
</ds:datastoreItem>
</file>

<file path=customXml/itemProps3.xml><?xml version="1.0" encoding="utf-8"?>
<ds:datastoreItem xmlns:ds="http://schemas.openxmlformats.org/officeDocument/2006/customXml" ds:itemID="{56C302FF-0274-4040-A3D5-64B590DE7B1D}">
  <ds:schemaRefs>
    <ds:schemaRef ds:uri="c6468854-e27a-40f8-948b-c7738f6239a7"/>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ce2e1bf7-1816-49b7-ae1e-4f1f4f6a47e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256</Words>
  <Application>Microsoft Office PowerPoint</Application>
  <PresentationFormat>On-screen Show (16:9)</PresentationFormat>
  <Paragraphs>30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Georgia</vt:lpstr>
      <vt:lpstr>Calibri</vt:lpstr>
      <vt:lpstr>Helvetica</vt:lpstr>
      <vt:lpstr>Wingdings 2</vt:lpstr>
      <vt:lpstr>HL New</vt:lpstr>
      <vt:lpstr>HL New - Charts</vt:lpstr>
      <vt:lpstr>When can a Remediation Order be Made?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Redman, Lucy</dc:creator>
  <cp:lastModifiedBy>Redman, Lucy</cp:lastModifiedBy>
  <cp:revision>1</cp:revision>
  <dcterms:created xsi:type="dcterms:W3CDTF">2025-04-16T09:45:17Z</dcterms:created>
  <dcterms:modified xsi:type="dcterms:W3CDTF">2025-04-16T09:46:35Z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0x010100F7B2EC040B56204E9625CD389ED9B75C</vt:lpwstr>
  </property>
</Properties>
</file>